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12192000" cy="6858000"/>
  <p:notesSz cx="6797675" cy="9926638"/>
  <p:embeddedFontLst>
    <p:embeddedFont>
      <p:font typeface="Volvo Broad Pro" panose="02000606020000020004" pitchFamily="50" charset="0"/>
      <p:regular r:id="rId8"/>
    </p:embeddedFont>
    <p:embeddedFont>
      <p:font typeface="Volvo Novum" panose="020B0503040502060204" pitchFamily="34" charset="0"/>
      <p:regular r:id="rId9"/>
      <p:bold r:id="rId10"/>
      <p:italic r:id="rId11"/>
      <p:boldItalic r:id="rId12"/>
    </p:embeddedFont>
    <p:embeddedFont>
      <p:font typeface="Volvo Novum Medium" panose="020B0603040502060204" pitchFamily="34" charset="0"/>
      <p:regular r:id="rId13"/>
      <p:italic r:id="rId14"/>
    </p:embeddedFont>
    <p:embeddedFont>
      <p:font typeface="Volvo Novum SemiLight" panose="020B0403040502060204" pitchFamily="34" charset="0"/>
      <p:regular r:id="rId15"/>
      <p:italic r:id="rId16"/>
    </p:embeddedFont>
  </p:embeddedFontLst>
  <p:custDataLst>
    <p:tags r:id="rId17"/>
  </p:custDataLst>
  <p:defaultTextStyle>
    <a:defPPr>
      <a:defRPr lang="sv-SE"/>
    </a:defPPr>
    <a:lvl1pPr marL="0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DD"/>
    <a:srgbClr val="DDDDDD"/>
    <a:srgbClr val="EAEAEA"/>
    <a:srgbClr val="FFFFFF"/>
    <a:srgbClr val="BACFD8"/>
    <a:srgbClr val="78B833"/>
    <a:srgbClr val="182871"/>
    <a:srgbClr val="E8E5E3"/>
    <a:srgbClr val="D3CECA"/>
    <a:srgbClr val="BD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61F5A-39C7-4159-9D1D-000E4240DBEA}" v="6" dt="2022-09-27T14:11:37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6213" autoAdjust="0"/>
  </p:normalViewPr>
  <p:slideViewPr>
    <p:cSldViewPr snapToGrid="0">
      <p:cViewPr varScale="1">
        <p:scale>
          <a:sx n="58" d="100"/>
          <a:sy n="58" d="100"/>
        </p:scale>
        <p:origin x="95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65" d="100"/>
          <a:sy n="65" d="100"/>
        </p:scale>
        <p:origin x="-232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 sz="1100" dirty="0">
              <a:latin typeface="+mn-lt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27" y="1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2E32AD0D-FCE4-4AC3-80E4-391363750BC0}" type="datetimeFigureOut">
              <a:rPr lang="en-US" sz="1100" smtClean="0">
                <a:latin typeface="+mn-lt"/>
                <a:cs typeface="+mn-cs"/>
              </a:rPr>
              <a:t>10/6/2022</a:t>
            </a:fld>
            <a:endParaRPr lang="en-US" sz="1100" dirty="0"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202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 sz="1100" dirty="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27" y="9429202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04EFD27F-DCDB-4D3B-B6DE-946B7D4F34DB}" type="slidenum">
              <a:rPr lang="en-US" sz="1100" smtClean="0">
                <a:latin typeface="+mn-lt"/>
                <a:cs typeface="+mn-cs"/>
              </a:rPr>
              <a:t>‹#›</a:t>
            </a:fld>
            <a:endParaRPr lang="en-US" sz="11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81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B35A79AD-8434-4456-9B6E-2D4F4A74A796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68186CD8-2B5F-47D2-B024-698315872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307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67618" rtl="0" eaLnBrk="1" latinLnBrk="0" hangingPunct="1">
      <a:spcBef>
        <a:spcPts val="1058"/>
      </a:spcBef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Intro – Black text light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15661-0B2E-4145-BFC7-96344832A0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BE988F-1BF4-472B-8755-57EAF869555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tIns="2088000" anchor="t" anchorCtr="0"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A7A8A9"/>
                </a:solidFill>
              </a:defRPr>
            </a:lvl1pPr>
          </a:lstStyle>
          <a:p>
            <a:r>
              <a:rPr lang="en-US"/>
              <a:t>[Add light background picture or leave for white]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BD83D-FC01-4B5C-B1AF-BB19331DE3D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D2978-24B0-4C69-9731-62579EDE904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380315" y="6379143"/>
            <a:ext cx="1431370" cy="180000"/>
          </a:xfrm>
        </p:spPr>
        <p:txBody>
          <a:bodyPr lIns="0" tIns="0" rIns="0" anchor="ctr" anchorCtr="0"/>
          <a:lstStyle>
            <a:lvl1pPr algn="ctr">
              <a:defRPr sz="1000"/>
            </a:lvl1pPr>
          </a:lstStyle>
          <a:p>
            <a:fld id="{B7D91282-FF3B-4016-8B1B-F6189EFA3DE0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01672" y="2591846"/>
            <a:ext cx="8188656" cy="845214"/>
          </a:xfrm>
          <a:prstGeom prst="rect">
            <a:avLst/>
          </a:prstGeom>
        </p:spPr>
        <p:txBody>
          <a:bodyPr wrap="square" bIns="0" anchor="b" anchorCtr="0"/>
          <a:lstStyle>
            <a:lvl1pPr algn="ctr">
              <a:lnSpc>
                <a:spcPct val="80000"/>
              </a:lnSpc>
              <a:defRPr sz="5400" b="0" i="0" spc="317" baseline="0">
                <a:solidFill>
                  <a:schemeClr val="tx1"/>
                </a:solidFill>
                <a:latin typeface="Volvo Broad Pro" panose="02000606020000020004" pitchFamily="50" charset="0"/>
              </a:defRPr>
            </a:lvl1pPr>
          </a:lstStyle>
          <a:p>
            <a:pPr lvl="0"/>
            <a:r>
              <a:rPr lang="en-US" noProof="0" dirty="0"/>
              <a:t>Insert headline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3527140"/>
            <a:ext cx="6854825" cy="75423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1400" spc="0" baseline="0">
                <a:latin typeface="+mj-lt"/>
                <a:ea typeface="Volvo Broad Pro" panose="02000606020000020004" pitchFamily="50" charset="0"/>
                <a:cs typeface="+mn-cs"/>
              </a:defRPr>
            </a:lvl1pPr>
          </a:lstStyle>
          <a:p>
            <a:pPr lvl="0"/>
            <a:r>
              <a:rPr lang="en-US" noProof="0" dirty="0"/>
              <a:t>Insert sub headline</a:t>
            </a:r>
          </a:p>
        </p:txBody>
      </p:sp>
      <p:sp>
        <p:nvSpPr>
          <p:cNvPr id="10" name="Logotype">
            <a:extLst>
              <a:ext uri="{FF2B5EF4-FFF2-40B4-BE49-F238E27FC236}">
                <a16:creationId xmlns:a16="http://schemas.microsoft.com/office/drawing/2014/main" id="{EFD490B4-D84C-4512-B0E3-BC38BE39F5C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485800" y="278990"/>
            <a:ext cx="1220400" cy="936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39FA-75E5-47C4-A176-BCA731EF1FC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6764" y="6130859"/>
            <a:ext cx="10658474" cy="164442"/>
          </a:xfrm>
        </p:spPr>
        <p:txBody>
          <a:bodyPr anchor="ctr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13" name="Entity">
            <a:extLst>
              <a:ext uri="{FF2B5EF4-FFF2-40B4-BE49-F238E27FC236}">
                <a16:creationId xmlns:a16="http://schemas.microsoft.com/office/drawing/2014/main" id="{5734304E-D807-467F-9D41-ECA2B7796C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0816" y="5887220"/>
            <a:ext cx="2070368" cy="21642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996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6 Content - Title, text with larg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C159C85-B2DF-448E-87B5-B6A0E07632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2" y="1089025"/>
            <a:ext cx="6985000" cy="4716463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5239" y="1961186"/>
            <a:ext cx="3419999" cy="853929"/>
          </a:xfrm>
        </p:spPr>
        <p:txBody>
          <a:bodyPr wrap="square" bIns="0" anchor="b" anchorCtr="0"/>
          <a:lstStyle>
            <a:lvl1pPr>
              <a:defRPr/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5238" y="2916001"/>
            <a:ext cx="3027923" cy="2889488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/>
            </a:lvl1pPr>
            <a:lvl2pPr marL="163513" indent="0">
              <a:buFontTx/>
              <a:buNone/>
              <a:defRPr/>
            </a:lvl2pPr>
            <a:lvl3pPr marL="339725" indent="0">
              <a:buNone/>
              <a:defRPr/>
            </a:lvl3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012D-6694-4197-BFDA-F34432F2B269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ogotype">
            <a:extLst>
              <a:ext uri="{FF2B5EF4-FFF2-40B4-BE49-F238E27FC236}">
                <a16:creationId xmlns:a16="http://schemas.microsoft.com/office/drawing/2014/main" id="{E5C7E430-114C-4265-997B-1B0C594696F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268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  <p15:guide id="2" orient="horz" pos="3657" userDrawn="1">
          <p15:clr>
            <a:srgbClr val="FBAE40"/>
          </p15:clr>
        </p15:guide>
        <p15:guide id="3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7 Content – Title, text with medium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961186"/>
            <a:ext cx="5681724" cy="853929"/>
          </a:xfrm>
        </p:spPr>
        <p:txBody>
          <a:bodyPr wrap="square" bIns="0" anchor="b" anchorCtr="0"/>
          <a:lstStyle>
            <a:lvl1pPr>
              <a:defRPr/>
            </a:lvl1pPr>
          </a:lstStyle>
          <a:p>
            <a:r>
              <a:rPr lang="en-US"/>
              <a:t>Insert headline</a:t>
            </a:r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C159C85-B2DF-448E-87B5-B6A0E07632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09237" y="1089025"/>
            <a:ext cx="4716000" cy="4716463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2916001"/>
            <a:ext cx="5289648" cy="2889488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/>
            </a:lvl1pPr>
            <a:lvl2pPr marL="163513" indent="0">
              <a:buFontTx/>
              <a:buNone/>
              <a:defRPr/>
            </a:lvl2pPr>
            <a:lvl3pPr marL="339725" indent="0">
              <a:buNone/>
              <a:defRPr/>
            </a:lvl3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3D20-00D5-4120-AD66-EAF961985211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ogotype">
            <a:extLst>
              <a:ext uri="{FF2B5EF4-FFF2-40B4-BE49-F238E27FC236}">
                <a16:creationId xmlns:a16="http://schemas.microsoft.com/office/drawing/2014/main" id="{17CE8A08-4B40-4F8D-98FB-36ED9D0EAD7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085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FBAE40"/>
          </p15:clr>
        </p15:guide>
        <p15:guide id="2" orient="horz" pos="3657" userDrawn="1">
          <p15:clr>
            <a:srgbClr val="FBAE40"/>
          </p15:clr>
        </p15:guide>
        <p15:guide id="3" pos="42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8 Content –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CEC5F-5A41-204C-BA25-9D801C2D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84F1-F855-4593-9247-C78FE278E83E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7DD3D-672A-FE4F-ACE9-A06A058B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6A3F2-3D9F-6741-A9EE-0BA30210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F4158F-CCD6-4017-A03D-47E8978C22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01673" y="1578152"/>
            <a:ext cx="8188654" cy="1135374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114000"/>
              </a:lnSpc>
              <a:defRPr sz="2400" b="0" i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Insert headline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2CDCD1-B8C9-4D61-BD90-5AE5F3EBAFBA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2914939"/>
            <a:ext cx="6854825" cy="2710709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1600" spc="0" baseline="0">
                <a:latin typeface="+mn-lt"/>
                <a:ea typeface="Volvo Broad Pro" panose="02000606020000020004" pitchFamily="50" charset="0"/>
                <a:cs typeface="+mn-cs"/>
              </a:defRPr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Logotype">
            <a:extLst>
              <a:ext uri="{FF2B5EF4-FFF2-40B4-BE49-F238E27FC236}">
                <a16:creationId xmlns:a16="http://schemas.microsoft.com/office/drawing/2014/main" id="{3F1F3BD5-1AC5-417D-93F3-1A00F8D8F58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18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9 Content – Three column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85CA666-6C70-4EFB-B252-337286966A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4" y="2133600"/>
            <a:ext cx="3283200" cy="3284268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813A8910-5699-4EE0-A403-9991CA89EE9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54401" y="2133600"/>
            <a:ext cx="3283200" cy="3284268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31522"/>
            <a:ext cx="3283200" cy="481897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FontTx/>
              <a:buNone/>
              <a:defRPr sz="1200"/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 (max two rows)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9FA-F67C-44D7-BAA3-8E8095E16CED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headline on maximum </a:t>
            </a:r>
            <a:r>
              <a:rPr lang="en-US"/>
              <a:t>one line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4E44B9-8C04-47FC-8B4D-A7840BEE1D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401" y="5531522"/>
            <a:ext cx="3283200" cy="481897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FontTx/>
              <a:buNone/>
              <a:defRPr sz="1200"/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 (max two rows)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4CDBF56-B658-420C-A173-629AC10AD7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42038" y="2133600"/>
            <a:ext cx="3283200" cy="3284268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CBDB873-2604-4753-94BB-6BB3846EB6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1567" y="5531522"/>
            <a:ext cx="3283671" cy="481897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FontTx/>
              <a:buNone/>
              <a:defRPr sz="1200"/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 (max two rows)</a:t>
            </a:r>
          </a:p>
        </p:txBody>
      </p:sp>
      <p:sp>
        <p:nvSpPr>
          <p:cNvPr id="16" name="Logotype">
            <a:extLst>
              <a:ext uri="{FF2B5EF4-FFF2-40B4-BE49-F238E27FC236}">
                <a16:creationId xmlns:a16="http://schemas.microsoft.com/office/drawing/2014/main" id="{63883CEA-BCAB-4C38-9E70-B7323A9EECBB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23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0 Content – Four column circle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5C0D2034-2B39-4DEA-A3A4-261CF9826EB8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096369" y="2102484"/>
            <a:ext cx="2246400" cy="2246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85CA666-6C70-4EFB-B252-337286966A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7915" y="2102484"/>
            <a:ext cx="2246400" cy="2246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407623E6-F280-4454-AE2C-4100AFFCF6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3597400" y="2102484"/>
            <a:ext cx="2246400" cy="2246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1B164767-2CD3-412D-BF96-52D862A9943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346885" y="2102484"/>
            <a:ext cx="2246400" cy="2246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48055"/>
            <a:ext cx="2457204" cy="965364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FontTx/>
              <a:buNone/>
              <a:defRPr sz="1200"/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1AEC-6E7C-4792-80AE-E9E3134E891E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headline on maximum </a:t>
            </a:r>
            <a:r>
              <a:rPr lang="en-US"/>
              <a:t>one line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</a:t>
            </a:r>
          </a:p>
        </p:txBody>
      </p:sp>
      <p:cxnSp>
        <p:nvCxnSpPr>
          <p:cNvPr id="30" name="Rak 4">
            <a:extLst>
              <a:ext uri="{FF2B5EF4-FFF2-40B4-BE49-F238E27FC236}">
                <a16:creationId xmlns:a16="http://schemas.microsoft.com/office/drawing/2014/main" id="{39990578-CDAD-42D1-A581-FB9EFA30DBCF}"/>
              </a:ext>
            </a:extLst>
          </p:cNvPr>
          <p:cNvCxnSpPr>
            <a:cxnSpLocks/>
          </p:cNvCxnSpPr>
          <p:nvPr userDrawn="1"/>
        </p:nvCxnSpPr>
        <p:spPr>
          <a:xfrm>
            <a:off x="3345857" y="4705814"/>
            <a:ext cx="0" cy="1315574"/>
          </a:xfrm>
          <a:prstGeom prst="line">
            <a:avLst/>
          </a:prstGeom>
          <a:ln w="6350">
            <a:solidFill>
              <a:srgbClr val="888B8D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22">
            <a:extLst>
              <a:ext uri="{FF2B5EF4-FFF2-40B4-BE49-F238E27FC236}">
                <a16:creationId xmlns:a16="http://schemas.microsoft.com/office/drawing/2014/main" id="{C3C69160-5A98-4F0F-AE03-BFEC4187883B}"/>
              </a:ext>
            </a:extLst>
          </p:cNvPr>
          <p:cNvCxnSpPr>
            <a:cxnSpLocks/>
          </p:cNvCxnSpPr>
          <p:nvPr userDrawn="1"/>
        </p:nvCxnSpPr>
        <p:spPr>
          <a:xfrm>
            <a:off x="6095341" y="4705814"/>
            <a:ext cx="0" cy="1315574"/>
          </a:xfrm>
          <a:prstGeom prst="line">
            <a:avLst/>
          </a:prstGeom>
          <a:ln w="6350">
            <a:solidFill>
              <a:srgbClr val="888B8D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23">
            <a:extLst>
              <a:ext uri="{FF2B5EF4-FFF2-40B4-BE49-F238E27FC236}">
                <a16:creationId xmlns:a16="http://schemas.microsoft.com/office/drawing/2014/main" id="{354EDF22-B5CF-4154-983B-DE8CE27E50A2}"/>
              </a:ext>
            </a:extLst>
          </p:cNvPr>
          <p:cNvCxnSpPr>
            <a:cxnSpLocks/>
          </p:cNvCxnSpPr>
          <p:nvPr userDrawn="1"/>
        </p:nvCxnSpPr>
        <p:spPr>
          <a:xfrm>
            <a:off x="8844825" y="4705815"/>
            <a:ext cx="0" cy="1315573"/>
          </a:xfrm>
          <a:prstGeom prst="line">
            <a:avLst/>
          </a:prstGeom>
          <a:ln w="6350">
            <a:solidFill>
              <a:srgbClr val="888B8D"/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4A24264-54D8-461D-8B2E-876977318CD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6763" y="4463894"/>
            <a:ext cx="2457204" cy="555520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Tx/>
              <a:buNone/>
              <a:defRPr sz="1400">
                <a:latin typeface="+mj-lt"/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 </a:t>
            </a:r>
            <a:br>
              <a:rPr lang="en-US" dirty="0"/>
            </a:br>
            <a:r>
              <a:rPr lang="en-US" dirty="0"/>
              <a:t>(max two rows)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FEF09CE1-0835-4758-9704-F4984A18FFD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81683" y="5048055"/>
            <a:ext cx="2457204" cy="965364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FontTx/>
              <a:buNone/>
              <a:defRPr sz="1200"/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6FD2973F-9F88-4FBD-B13A-3EA05952464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481683" y="4463894"/>
            <a:ext cx="2457204" cy="555520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Tx/>
              <a:buNone/>
              <a:defRPr sz="1400">
                <a:latin typeface="+mj-lt"/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 </a:t>
            </a:r>
            <a:br>
              <a:rPr lang="en-US" dirty="0"/>
            </a:br>
            <a:r>
              <a:rPr lang="en-US" dirty="0"/>
              <a:t>(max two rows)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7B8F22C-8013-4700-A3F7-E7E7C72EEA2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29596" y="5048055"/>
            <a:ext cx="2457204" cy="965364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FontTx/>
              <a:buNone/>
              <a:defRPr sz="1200"/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C290C505-57DD-4CA4-81F5-D1AAFC3925C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29596" y="4463894"/>
            <a:ext cx="2457204" cy="555520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Tx/>
              <a:buNone/>
              <a:defRPr sz="1400">
                <a:latin typeface="+mj-lt"/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 </a:t>
            </a:r>
            <a:br>
              <a:rPr lang="en-US" dirty="0"/>
            </a:br>
            <a:r>
              <a:rPr lang="en-US" dirty="0"/>
              <a:t>(max two rows)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24BE01EB-413D-438E-BACF-1DE6C6485EE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851" y="5048055"/>
            <a:ext cx="2457204" cy="965364"/>
          </a:xfrm>
        </p:spPr>
        <p:txBody>
          <a:bodyPr>
            <a:noAutofit/>
          </a:bodyPr>
          <a:lstStyle>
            <a:lvl1pPr marL="0" indent="0" algn="ctr">
              <a:lnSpc>
                <a:spcPct val="114000"/>
              </a:lnSpc>
              <a:buFontTx/>
              <a:buNone/>
              <a:defRPr sz="1200"/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06885BC2-38AA-411B-8E8E-648B7B3F568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851" y="4463894"/>
            <a:ext cx="2457204" cy="555520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FontTx/>
              <a:buNone/>
              <a:defRPr sz="1400">
                <a:latin typeface="+mj-lt"/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 </a:t>
            </a:r>
            <a:br>
              <a:rPr lang="en-US" dirty="0"/>
            </a:br>
            <a:r>
              <a:rPr lang="en-US" dirty="0"/>
              <a:t>(max two rows)</a:t>
            </a:r>
          </a:p>
        </p:txBody>
      </p:sp>
      <p:sp>
        <p:nvSpPr>
          <p:cNvPr id="22" name="Logotype">
            <a:extLst>
              <a:ext uri="{FF2B5EF4-FFF2-40B4-BE49-F238E27FC236}">
                <a16:creationId xmlns:a16="http://schemas.microsoft.com/office/drawing/2014/main" id="{2476ED71-243A-4899-9061-8F0013612A0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30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CEC5F-5A41-204C-BA25-9D801C2D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D3FE-2320-4E6B-AE32-4B26353F754A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7DD3D-672A-FE4F-ACE9-A06A058B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6A3F2-3D9F-6741-A9EE-0BA30210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Logotype">
            <a:extLst>
              <a:ext uri="{FF2B5EF4-FFF2-40B4-BE49-F238E27FC236}">
                <a16:creationId xmlns:a16="http://schemas.microsoft.com/office/drawing/2014/main" id="{9D52BF9F-8A16-415A-9388-8C264BCD2E0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504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2 Content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CEC5F-5A41-204C-BA25-9D801C2D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65DA-7EF7-488C-88C2-E369AC331D42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7DD3D-672A-FE4F-ACE9-A06A058B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6A3F2-3D9F-6741-A9EE-0BA30210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A70294-B9EF-4EC7-85A6-7DDD1070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3D995C-F428-43C3-B49C-3AD7065F7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headline on maximum </a:t>
            </a:r>
            <a:r>
              <a:rPr lang="en-US"/>
              <a:t>one line</a:t>
            </a:r>
            <a:endParaRPr lang="en-US" dirty="0"/>
          </a:p>
        </p:txBody>
      </p:sp>
      <p:sp>
        <p:nvSpPr>
          <p:cNvPr id="8" name="Logotype">
            <a:extLst>
              <a:ext uri="{FF2B5EF4-FFF2-40B4-BE49-F238E27FC236}">
                <a16:creationId xmlns:a16="http://schemas.microsoft.com/office/drawing/2014/main" id="{B2BFFF88-0AF8-4680-9AE2-25C8FAF0C5A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09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3 Content - Light fullscree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D291551-702E-47BA-AC64-83FC3F9C07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BE7DFD6-CCA0-4955-9946-018A1680B9D7}" type="datetime1">
              <a:rPr lang="sv-SE" smtClean="0"/>
              <a:pPr/>
              <a:t>2022-10-06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AE5F9F3-CDD0-4B15-B8DB-3D3239E0D1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Department name | Document name/ Issuer | Classification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27804D-D8EA-4E47-ADC3-E8D268FFFB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5436DE-E10A-497F-8688-2023D41941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288000" anchor="ctr" anchorCtr="0"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5" name="Logotype">
            <a:extLst>
              <a:ext uri="{FF2B5EF4-FFF2-40B4-BE49-F238E27FC236}">
                <a16:creationId xmlns:a16="http://schemas.microsoft.com/office/drawing/2014/main" id="{8F79D799-CE37-47DE-8CD8-97AEC0AA395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485800" y="278990"/>
            <a:ext cx="1220400" cy="936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411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4 Content - Dark fullscree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D291551-702E-47BA-AC64-83FC3F9C07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5FF3754-5A73-4CC4-A84C-9DC46FB83877}" type="datetime1">
              <a:rPr lang="sv-SE" smtClean="0"/>
              <a:pPr/>
              <a:t>2022-10-06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AE5F9F3-CDD0-4B15-B8DB-3D3239E0D1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Department name | Document name/ Issuer | Classification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27804D-D8EA-4E47-ADC3-E8D268FFFB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5436DE-E10A-497F-8688-2023D41941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rgbClr val="888B8D"/>
          </a:solidFill>
        </p:spPr>
        <p:txBody>
          <a:bodyPr tIns="288000" anchor="ctr" anchorCtr="0"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5" name="Logotype">
            <a:extLst>
              <a:ext uri="{FF2B5EF4-FFF2-40B4-BE49-F238E27FC236}">
                <a16:creationId xmlns:a16="http://schemas.microsoft.com/office/drawing/2014/main" id="{8F79D799-CE37-47DE-8CD8-97AEC0AA395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485800" y="278990"/>
            <a:ext cx="1220400" cy="936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411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5 Content – Fullscreen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B2E8-F90F-48E2-82BA-DDD96BE8BB81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7A958D1-B83F-4A8E-B08D-F0EAC06946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film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8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Intro – White text dark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15661-0B2E-4145-BFC7-96344832A0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BD83D-FC01-4B5C-B1AF-BB19331DE3D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rgbClr val="396976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98F0748-BA9A-4992-B5FF-4C9A480B0F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tIns="2088000" anchor="t" anchorCtr="0"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A7A8A9"/>
                </a:solidFill>
              </a:defRPr>
            </a:lvl1pPr>
          </a:lstStyle>
          <a:p>
            <a:r>
              <a:rPr lang="en-US"/>
              <a:t>[Add dark background picture or leave for blue]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D2978-24B0-4C69-9731-62579EDE904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380315" y="6379143"/>
            <a:ext cx="1431370" cy="180000"/>
          </a:xfrm>
        </p:spPr>
        <p:txBody>
          <a:bodyPr lIns="0" tIns="0" rIns="0"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58DC12F6-91D3-4F4D-919E-B92F25ED8DF2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01672" y="2591846"/>
            <a:ext cx="8188656" cy="845214"/>
          </a:xfrm>
          <a:prstGeom prst="rect">
            <a:avLst/>
          </a:prstGeom>
        </p:spPr>
        <p:txBody>
          <a:bodyPr wrap="square" bIns="0" anchor="b" anchorCtr="0"/>
          <a:lstStyle>
            <a:lvl1pPr algn="ctr">
              <a:lnSpc>
                <a:spcPct val="80000"/>
              </a:lnSpc>
              <a:defRPr sz="5400" b="0" i="0" spc="317" baseline="0">
                <a:solidFill>
                  <a:schemeClr val="bg1"/>
                </a:solidFill>
                <a:latin typeface="Volvo Broad Pro" panose="02000606020000020004" pitchFamily="50" charset="0"/>
              </a:defRPr>
            </a:lvl1pPr>
          </a:lstStyle>
          <a:p>
            <a:pPr lvl="0"/>
            <a:r>
              <a:rPr lang="en-US" noProof="0" dirty="0"/>
              <a:t>Insert headline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3527140"/>
            <a:ext cx="6854825" cy="75423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1400" spc="0" baseline="0">
                <a:solidFill>
                  <a:schemeClr val="bg1"/>
                </a:solidFill>
                <a:latin typeface="+mj-lt"/>
                <a:ea typeface="Volvo Broad Pro" panose="02000606020000020004" pitchFamily="50" charset="0"/>
                <a:cs typeface="+mn-cs"/>
              </a:defRPr>
            </a:lvl1pPr>
          </a:lstStyle>
          <a:p>
            <a:pPr lvl="0"/>
            <a:r>
              <a:rPr lang="en-US" dirty="0"/>
              <a:t>Insert sub headline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09822-E119-48C4-9E5A-1117F60A499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6762" y="6130859"/>
            <a:ext cx="10658475" cy="164442"/>
          </a:xfr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name | Document name/ Issuer | Classification</a:t>
            </a:r>
            <a:endParaRPr lang="en-US" dirty="0"/>
          </a:p>
        </p:txBody>
      </p:sp>
      <p:sp>
        <p:nvSpPr>
          <p:cNvPr id="10" name="Logotype">
            <a:extLst>
              <a:ext uri="{FF2B5EF4-FFF2-40B4-BE49-F238E27FC236}">
                <a16:creationId xmlns:a16="http://schemas.microsoft.com/office/drawing/2014/main" id="{EFD490B4-D84C-4512-B0E3-BC38BE39F5C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485800" y="278990"/>
            <a:ext cx="1220400" cy="936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Entity">
            <a:extLst>
              <a:ext uri="{FF2B5EF4-FFF2-40B4-BE49-F238E27FC236}">
                <a16:creationId xmlns:a16="http://schemas.microsoft.com/office/drawing/2014/main" id="{F713E62A-225F-4635-B44E-3DBC1EDBFD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0816" y="5887220"/>
            <a:ext cx="2070368" cy="21642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521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6 Content – Fullscreen pictur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7AEF6-AA82-4B79-B06F-618E693BF724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98408D-CE75-486B-B626-6554EBEBAD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Statement - Black text and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5436DE-E10A-497F-8688-2023D41941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</p:spPr>
        <p:txBody>
          <a:bodyPr tIns="288000" anchor="ctr" anchorCtr="0"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5" name="Logotype">
            <a:extLst>
              <a:ext uri="{FF2B5EF4-FFF2-40B4-BE49-F238E27FC236}">
                <a16:creationId xmlns:a16="http://schemas.microsoft.com/office/drawing/2014/main" id="{8F79D799-CE37-47DE-8CD8-97AEC0AA395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485800" y="278990"/>
            <a:ext cx="1220400" cy="936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36914" y="2455200"/>
            <a:ext cx="9318172" cy="1750404"/>
          </a:xfrm>
          <a:prstGeom prst="rect">
            <a:avLst/>
          </a:prstGeom>
        </p:spPr>
        <p:txBody>
          <a:bodyPr wrap="square" anchor="ctr" anchorCtr="0"/>
          <a:lstStyle>
            <a:lvl1pPr algn="ctr">
              <a:lnSpc>
                <a:spcPct val="90000"/>
              </a:lnSpc>
              <a:defRPr sz="5400" b="0" i="0" spc="320" baseline="0">
                <a:solidFill>
                  <a:schemeClr val="tx1"/>
                </a:solidFill>
                <a:latin typeface="Volvo Broad Pro" panose="02000606020000020004" pitchFamily="50" charset="0"/>
              </a:defRPr>
            </a:lvl1pPr>
          </a:lstStyle>
          <a:p>
            <a:pPr lvl="0"/>
            <a:r>
              <a:rPr lang="en-US" noProof="0" dirty="0"/>
              <a:t>Insert headline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D291551-702E-47BA-AC64-83FC3F9C07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BE7DFD6-CCA0-4955-9946-018A1680B9D7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AE5F9F3-CDD0-4B15-B8DB-3D3239E0D1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27804D-D8EA-4E47-ADC3-E8D268FFFB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ogotype">
            <a:extLst>
              <a:ext uri="{FF2B5EF4-FFF2-40B4-BE49-F238E27FC236}">
                <a16:creationId xmlns:a16="http://schemas.microsoft.com/office/drawing/2014/main" id="{764C993D-522C-423E-86ED-CAC05569357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988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Statement - White text and dar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5436DE-E10A-497F-8688-2023D41941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rgbClr val="888B8D"/>
          </a:solidFill>
        </p:spPr>
        <p:txBody>
          <a:bodyPr tIns="288000" anchor="ctr" anchorCtr="0"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5" name="Logotype">
            <a:extLst>
              <a:ext uri="{FF2B5EF4-FFF2-40B4-BE49-F238E27FC236}">
                <a16:creationId xmlns:a16="http://schemas.microsoft.com/office/drawing/2014/main" id="{8F79D799-CE37-47DE-8CD8-97AEC0AA395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485800" y="278990"/>
            <a:ext cx="1220400" cy="936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36913" y="2455200"/>
            <a:ext cx="9318174" cy="1750404"/>
          </a:xfrm>
          <a:prstGeom prst="rect">
            <a:avLst/>
          </a:prstGeom>
        </p:spPr>
        <p:txBody>
          <a:bodyPr wrap="square" anchor="ctr" anchorCtr="0"/>
          <a:lstStyle>
            <a:lvl1pPr algn="ctr">
              <a:lnSpc>
                <a:spcPct val="90000"/>
              </a:lnSpc>
              <a:defRPr sz="5400" b="0" i="0" spc="320" baseline="0">
                <a:solidFill>
                  <a:schemeClr val="bg1"/>
                </a:solidFill>
                <a:latin typeface="Volvo Broad Pro" panose="02000606020000020004" pitchFamily="50" charset="0"/>
              </a:defRPr>
            </a:lvl1pPr>
          </a:lstStyle>
          <a:p>
            <a:pPr lvl="0"/>
            <a:r>
              <a:rPr lang="en-US" noProof="0" dirty="0"/>
              <a:t>Insert headline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D291551-702E-47BA-AC64-83FC3F9C07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FF3754-5A73-4CC4-A84C-9DC46FB83877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AE5F9F3-CDD0-4B15-B8DB-3D3239E0D1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27804D-D8EA-4E47-ADC3-E8D268FFFB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ogotype">
            <a:extLst>
              <a:ext uri="{FF2B5EF4-FFF2-40B4-BE49-F238E27FC236}">
                <a16:creationId xmlns:a16="http://schemas.microsoft.com/office/drawing/2014/main" id="{21E1503D-B93A-45C3-B3A8-30F2D27F1A0A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708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D291551-702E-47BA-AC64-83FC3F9C07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91009F-1EF6-4D22-BDFA-D4A452BDD0B3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AE5F9F3-CDD0-4B15-B8DB-3D3239E0D1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27804D-D8EA-4E47-ADC3-E8D268FFFB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6A25E9-D71E-439A-91EB-DCC71868A18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F15062-7901-4957-880B-E2F376D6D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5666" y="3315983"/>
            <a:ext cx="2680669" cy="2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End slide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D291551-702E-47BA-AC64-83FC3F9C07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F09000-F5DE-46B3-8F6C-E36B495205E2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AE5F9F3-CDD0-4B15-B8DB-3D3239E0D1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27804D-D8EA-4E47-ADC3-E8D268FFFBD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6A25E9-D71E-439A-91EB-DCC71868A18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F15062-7901-4957-880B-E2F376D6D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77679" y="3315983"/>
            <a:ext cx="2636642" cy="2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11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Chapter - Headline with light background">
    <p:bg>
      <p:bgPr>
        <a:solidFill>
          <a:srgbClr val="E1D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4AE67-31E6-4B83-94BC-D89600871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Department name | Document name/ Issuer | Classification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CFD90-A60F-4078-BB20-BB1424378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C6101-0437-4F7A-9363-4B7E6C7BE3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5D14D02-33B3-4DC2-9D9C-80AAD5507107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80F1236-AB04-4B51-92A3-C5004390C03D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3600000"/>
            <a:ext cx="6854825" cy="75423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1400" spc="0" baseline="0">
                <a:latin typeface="+mn-lt"/>
                <a:ea typeface="Volvo Broad Pro" panose="02000606020000020004" pitchFamily="50" charset="0"/>
                <a:cs typeface="+mn-cs"/>
              </a:defRPr>
            </a:lvl1pPr>
          </a:lstStyle>
          <a:p>
            <a:pPr lvl="0"/>
            <a:r>
              <a:rPr lang="en-US" noProof="0" dirty="0"/>
              <a:t>Insert sub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9EA45-A61D-4DBE-8226-13D071120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669" y="2337420"/>
            <a:ext cx="8188657" cy="1135374"/>
          </a:xfrm>
        </p:spPr>
        <p:txBody>
          <a:bodyPr anchor="b" anchorCtr="0"/>
          <a:lstStyle>
            <a:lvl1pPr algn="ctr">
              <a:lnSpc>
                <a:spcPct val="113000"/>
              </a:lnSpc>
              <a:defRPr sz="3200"/>
            </a:lvl1pPr>
          </a:lstStyle>
          <a:p>
            <a:r>
              <a:rPr lang="en-US" dirty="0"/>
              <a:t>Insert headline</a:t>
            </a:r>
            <a:endParaRPr lang="sv-SE" dirty="0"/>
          </a:p>
        </p:txBody>
      </p:sp>
      <p:sp>
        <p:nvSpPr>
          <p:cNvPr id="8" name="Logotype">
            <a:extLst>
              <a:ext uri="{FF2B5EF4-FFF2-40B4-BE49-F238E27FC236}">
                <a16:creationId xmlns:a16="http://schemas.microsoft.com/office/drawing/2014/main" id="{2B600768-55C0-49CC-A51E-C5CC1C584AE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07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Chapter - Headline with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4AE67-31E6-4B83-94BC-D89600871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name | Document name/ Issuer | Classification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CFD90-A60F-4078-BB20-BB1424378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C6101-0437-4F7A-9363-4B7E6C7BE3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D14D02-33B3-4DC2-9D9C-80AAD5507107}" type="datetime1">
              <a:rPr lang="sv-SE" smtClean="0"/>
              <a:pPr/>
              <a:t>2022-10-06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80F1236-AB04-4B51-92A3-C5004390C03D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3600000"/>
            <a:ext cx="6854825" cy="75423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1400" spc="0" baseline="0">
                <a:solidFill>
                  <a:schemeClr val="bg1"/>
                </a:solidFill>
                <a:latin typeface="+mn-lt"/>
                <a:ea typeface="Volvo Broad Pro" panose="02000606020000020004" pitchFamily="50" charset="0"/>
                <a:cs typeface="+mn-cs"/>
              </a:defRPr>
            </a:lvl1pPr>
          </a:lstStyle>
          <a:p>
            <a:pPr lvl="0"/>
            <a:r>
              <a:rPr lang="en-US" noProof="0" dirty="0"/>
              <a:t>Insert sub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9EA45-A61D-4DBE-8226-13D071120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669" y="2337420"/>
            <a:ext cx="8188657" cy="1135374"/>
          </a:xfrm>
        </p:spPr>
        <p:txBody>
          <a:bodyPr anchor="b" anchorCtr="0"/>
          <a:lstStyle>
            <a:lvl1pPr algn="ctr">
              <a:lnSpc>
                <a:spcPct val="113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headline</a:t>
            </a:r>
            <a:endParaRPr lang="sv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B19DDB-28DE-477F-A297-CD8DA8470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800" y="278990"/>
            <a:ext cx="1220400" cy="93600"/>
          </a:xfrm>
          <a:prstGeom prst="rect">
            <a:avLst/>
          </a:prstGeom>
        </p:spPr>
      </p:pic>
      <p:sp>
        <p:nvSpPr>
          <p:cNvPr id="10" name="Logotype">
            <a:extLst>
              <a:ext uri="{FF2B5EF4-FFF2-40B4-BE49-F238E27FC236}">
                <a16:creationId xmlns:a16="http://schemas.microsoft.com/office/drawing/2014/main" id="{07FDF51F-E26B-43E8-8B41-CD4A0EF7C68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53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Content -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944000"/>
            <a:ext cx="6562725" cy="4077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19E-7143-4DDC-88F7-BF471409BD88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headline on maximum </a:t>
            </a:r>
            <a:r>
              <a:rPr lang="en-US"/>
              <a:t>one line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</a:t>
            </a:r>
          </a:p>
        </p:txBody>
      </p:sp>
      <p:sp>
        <p:nvSpPr>
          <p:cNvPr id="8" name="Logotype">
            <a:extLst>
              <a:ext uri="{FF2B5EF4-FFF2-40B4-BE49-F238E27FC236}">
                <a16:creationId xmlns:a16="http://schemas.microsoft.com/office/drawing/2014/main" id="{4169BDBE-4ECB-4E4D-B951-B205E5C2FB2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29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Content - Title, bullet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944000"/>
            <a:ext cx="5073422" cy="4075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6B17-166D-4B2D-893B-C7579A956819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967048"/>
            <a:ext cx="5465499" cy="800478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/>
              <a:t>Insert headline</a:t>
            </a:r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625D45F-02D3-44E1-BD03-8D4E7CD634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6838" y="1089025"/>
            <a:ext cx="4928400" cy="4929990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8" name="Logotype">
            <a:extLst>
              <a:ext uri="{FF2B5EF4-FFF2-40B4-BE49-F238E27FC236}">
                <a16:creationId xmlns:a16="http://schemas.microsoft.com/office/drawing/2014/main" id="{C4AFBEF0-CEB8-4AC1-A5FF-6CF3BAF1806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040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9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Content – Two column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85CA666-6C70-4EFB-B252-337286966A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2133599"/>
            <a:ext cx="5147179" cy="2909889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813A8910-5699-4EE0-A403-9991CA89EE9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8059" y="2133599"/>
            <a:ext cx="5147179" cy="2909889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5158324"/>
            <a:ext cx="5147179" cy="53845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200"/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text (max two rows)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8D24-1872-4BF1-9C44-9F31E0A724A4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headline on maximum </a:t>
            </a:r>
            <a:r>
              <a:rPr lang="en-US"/>
              <a:t>one line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4E44B9-8C04-47FC-8B4D-A7840BEE1D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8059" y="5158324"/>
            <a:ext cx="5147179" cy="538451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FontTx/>
              <a:buNone/>
              <a:defRPr sz="1200"/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text (max two rows)</a:t>
            </a:r>
            <a:endParaRPr lang="en-US" dirty="0"/>
          </a:p>
        </p:txBody>
      </p:sp>
      <p:sp>
        <p:nvSpPr>
          <p:cNvPr id="12" name="Logotype">
            <a:extLst>
              <a:ext uri="{FF2B5EF4-FFF2-40B4-BE49-F238E27FC236}">
                <a16:creationId xmlns:a16="http://schemas.microsoft.com/office/drawing/2014/main" id="{4723EC71-3286-4333-83DF-D85259BD815B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478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  <p15:guide id="4" orient="horz" pos="3249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Content – Content - Title, bullet text with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1831" y="2022491"/>
            <a:ext cx="3753407" cy="3782997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marL="339725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C159C85-B2DF-448E-87B5-B6A0E07632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2133599"/>
            <a:ext cx="6527799" cy="3671889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9E9-CB77-4E23-B84C-2D6A1975D94F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headline on maximum </a:t>
            </a:r>
            <a:r>
              <a:rPr lang="en-US"/>
              <a:t>one line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 dirty="0"/>
              <a:t>Insert sub headline</a:t>
            </a:r>
          </a:p>
        </p:txBody>
      </p:sp>
      <p:sp>
        <p:nvSpPr>
          <p:cNvPr id="10" name="Logotype">
            <a:extLst>
              <a:ext uri="{FF2B5EF4-FFF2-40B4-BE49-F238E27FC236}">
                <a16:creationId xmlns:a16="http://schemas.microsoft.com/office/drawing/2014/main" id="{6CB4E40A-BB3F-42F8-B5AF-B9F99BAD5E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68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orient="horz" pos="365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 Content - Title, text with larg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1961186"/>
            <a:ext cx="3419999" cy="853929"/>
          </a:xfrm>
        </p:spPr>
        <p:txBody>
          <a:bodyPr wrap="square" bIns="0" anchor="b" anchorCtr="0"/>
          <a:lstStyle>
            <a:lvl1pPr>
              <a:defRPr/>
            </a:lvl1pPr>
          </a:lstStyle>
          <a:p>
            <a:r>
              <a:rPr lang="en-US"/>
              <a:t>Insert headline</a:t>
            </a:r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C159C85-B2DF-448E-87B5-B6A0E07632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40238" y="1089025"/>
            <a:ext cx="6985000" cy="4716463"/>
          </a:xfr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2" y="2916001"/>
            <a:ext cx="3027923" cy="2889488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/>
            </a:lvl1pPr>
            <a:lvl2pPr marL="163513" indent="0">
              <a:buFontTx/>
              <a:buNone/>
              <a:defRPr/>
            </a:lvl2pPr>
            <a:lvl3pPr marL="339725" indent="0">
              <a:buNone/>
              <a:defRPr/>
            </a:lvl3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7B5-0B30-3B47-B511-2D8DFF83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012D-6694-4197-BFDA-F34432F2B269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E89A-6345-C248-9783-2EE0EAA4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9978-FFE6-DA40-8239-6FF4DB76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ogotype">
            <a:extLst>
              <a:ext uri="{FF2B5EF4-FFF2-40B4-BE49-F238E27FC236}">
                <a16:creationId xmlns:a16="http://schemas.microsoft.com/office/drawing/2014/main" id="{76221363-AB9A-4B4D-A6A5-50857F95A7D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7927" y="6218305"/>
            <a:ext cx="1540800" cy="162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  <a:lvl2pPr marL="267129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919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  <p15:guide id="2" orient="horz" pos="3657" userDrawn="1">
          <p15:clr>
            <a:srgbClr val="FBAE40"/>
          </p15:clr>
        </p15:guide>
        <p15:guide id="3" orient="horz" pos="17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asta 2" hidden="1">
            <a:extLst>
              <a:ext uri="{FF2B5EF4-FFF2-40B4-BE49-F238E27FC236}">
                <a16:creationId xmlns:a16="http://schemas.microsoft.com/office/drawing/2014/main" id="{EC743187-4C08-4214-8C0B-957F708AA15A}"/>
              </a:ext>
            </a:extLst>
          </p:cNvPr>
          <p:cNvGrpSpPr/>
          <p:nvPr userDrawn="1"/>
        </p:nvGrpSpPr>
        <p:grpSpPr>
          <a:xfrm>
            <a:off x="0" y="-525680"/>
            <a:ext cx="12192000" cy="525680"/>
            <a:chOff x="0" y="198413"/>
            <a:chExt cx="7667630" cy="5256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9DED10-E074-45C2-9E33-598B2A19581B}"/>
                </a:ext>
              </a:extLst>
            </p:cNvPr>
            <p:cNvSpPr/>
            <p:nvPr userDrawn="1"/>
          </p:nvSpPr>
          <p:spPr>
            <a:xfrm>
              <a:off x="0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9AA92F-9FEC-433E-8BB5-8582DEB117A9}"/>
                </a:ext>
              </a:extLst>
            </p:cNvPr>
            <p:cNvSpPr/>
            <p:nvPr userDrawn="1"/>
          </p:nvSpPr>
          <p:spPr>
            <a:xfrm>
              <a:off x="766763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176B4-10BA-497E-B5B7-F6AB3D5567CF}"/>
                </a:ext>
              </a:extLst>
            </p:cNvPr>
            <p:cNvSpPr/>
            <p:nvPr userDrawn="1"/>
          </p:nvSpPr>
          <p:spPr>
            <a:xfrm>
              <a:off x="1533526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843747-4A09-4369-A9FB-7C5738CC40DF}"/>
                </a:ext>
              </a:extLst>
            </p:cNvPr>
            <p:cNvSpPr/>
            <p:nvPr userDrawn="1"/>
          </p:nvSpPr>
          <p:spPr>
            <a:xfrm>
              <a:off x="2300289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30B706-2496-4D09-A9CE-C803F9AD38E4}"/>
                </a:ext>
              </a:extLst>
            </p:cNvPr>
            <p:cNvSpPr/>
            <p:nvPr userDrawn="1"/>
          </p:nvSpPr>
          <p:spPr>
            <a:xfrm>
              <a:off x="3067052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509E16-DF00-4DE3-AE37-E1584A8A75E7}"/>
                </a:ext>
              </a:extLst>
            </p:cNvPr>
            <p:cNvSpPr/>
            <p:nvPr userDrawn="1"/>
          </p:nvSpPr>
          <p:spPr>
            <a:xfrm>
              <a:off x="3833815" y="198413"/>
              <a:ext cx="766763" cy="38704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62CF34-8676-4A9F-BA23-B9F843825AAD}"/>
                </a:ext>
              </a:extLst>
            </p:cNvPr>
            <p:cNvSpPr/>
            <p:nvPr userDrawn="1"/>
          </p:nvSpPr>
          <p:spPr>
            <a:xfrm>
              <a:off x="4600578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283BA2-95A6-41DF-9492-69505B854966}"/>
                </a:ext>
              </a:extLst>
            </p:cNvPr>
            <p:cNvSpPr/>
            <p:nvPr userDrawn="1"/>
          </p:nvSpPr>
          <p:spPr>
            <a:xfrm>
              <a:off x="5367341" y="198413"/>
              <a:ext cx="766763" cy="38704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675DB5-C8AB-4C85-9276-181599673B09}"/>
                </a:ext>
              </a:extLst>
            </p:cNvPr>
            <p:cNvSpPr/>
            <p:nvPr userDrawn="1"/>
          </p:nvSpPr>
          <p:spPr>
            <a:xfrm>
              <a:off x="6134104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4E9A38-1E24-4CFB-805E-25EE12CBD577}"/>
                </a:ext>
              </a:extLst>
            </p:cNvPr>
            <p:cNvSpPr/>
            <p:nvPr userDrawn="1"/>
          </p:nvSpPr>
          <p:spPr>
            <a:xfrm>
              <a:off x="6900867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Kasta" hidden="1">
            <a:extLst>
              <a:ext uri="{FF2B5EF4-FFF2-40B4-BE49-F238E27FC236}">
                <a16:creationId xmlns:a16="http://schemas.microsoft.com/office/drawing/2014/main" id="{2FFE77C0-290F-48D4-ACAD-8B55EE47187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5"/>
            <a:ext cx="12214870" cy="689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"/>
            <a:ext cx="12192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66763" y="967048"/>
            <a:ext cx="8986837" cy="456400"/>
          </a:xfrm>
          <a:prstGeom prst="rect">
            <a:avLst/>
          </a:prstGeom>
        </p:spPr>
        <p:txBody>
          <a:bodyPr vert="horz" wrap="none" lIns="0" tIns="45720" rIns="91440" bIns="45720" rtlCol="0" anchor="t" anchorCtr="0">
            <a:noAutofit/>
          </a:bodyPr>
          <a:lstStyle/>
          <a:p>
            <a:r>
              <a:rPr lang="en-US" noProof="0"/>
              <a:t>Insert headline on maximum one line</a:t>
            </a:r>
            <a:endParaRPr lang="en-US" noProof="0" dirty="0"/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AB8EFCD9-7921-D64B-9826-6FA460FF1C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038" y="6379336"/>
            <a:ext cx="8528351" cy="15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r>
              <a:rPr lang="en-US" dirty="0"/>
              <a:t>Department name | Document name/ Issuer | Classification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85667821-07B8-804D-BF1F-03CB20975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25238" y="6380367"/>
            <a:ext cx="466725" cy="1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F4BB9EDD-1740-4E4A-8601-A7D0893F42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E16D55F2-4ED8-FF4A-9717-D16E80842F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90579" y="6380367"/>
            <a:ext cx="934659" cy="1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F5D14D02-33B3-4DC2-9D9C-80AAD5507107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2C73E-6D6A-4A53-A5A9-76A2681C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2031475"/>
            <a:ext cx="6548437" cy="39875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8F78CA-A882-4A85-9FA4-B9AAFF110F3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5485800" y="278991"/>
            <a:ext cx="1220400" cy="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9" r:id="rId2"/>
    <p:sldLayoutId id="2147483743" r:id="rId3"/>
    <p:sldLayoutId id="2147483744" r:id="rId4"/>
    <p:sldLayoutId id="2147483694" r:id="rId5"/>
    <p:sldLayoutId id="2147483726" r:id="rId6"/>
    <p:sldLayoutId id="2147483727" r:id="rId7"/>
    <p:sldLayoutId id="2147483728" r:id="rId8"/>
    <p:sldLayoutId id="2147483729" r:id="rId9"/>
    <p:sldLayoutId id="2147483740" r:id="rId10"/>
    <p:sldLayoutId id="2147483730" r:id="rId11"/>
    <p:sldLayoutId id="2147483722" r:id="rId12"/>
    <p:sldLayoutId id="2147483735" r:id="rId13"/>
    <p:sldLayoutId id="2147483736" r:id="rId14"/>
    <p:sldLayoutId id="2147483699" r:id="rId15"/>
    <p:sldLayoutId id="2147483737" r:id="rId16"/>
    <p:sldLayoutId id="2147483741" r:id="rId17"/>
    <p:sldLayoutId id="2147483742" r:id="rId18"/>
    <p:sldLayoutId id="2147483723" r:id="rId19"/>
    <p:sldLayoutId id="2147483724" r:id="rId20"/>
    <p:sldLayoutId id="2147483732" r:id="rId21"/>
    <p:sldLayoutId id="2147483734" r:id="rId22"/>
    <p:sldLayoutId id="2147483738" r:id="rId23"/>
    <p:sldLayoutId id="2147483739" r:id="rId24"/>
  </p:sldLayoutIdLst>
  <p:hf hdr="0"/>
  <p:txStyles>
    <p:titleStyle>
      <a:lvl1pPr algn="l" defTabSz="967710" rtl="0" eaLnBrk="1" latinLnBrk="0" hangingPunct="1">
        <a:lnSpc>
          <a:spcPct val="100000"/>
        </a:lnSpc>
        <a:spcBef>
          <a:spcPct val="0"/>
        </a:spcBef>
        <a:buNone/>
        <a:defRPr lang="en-US" sz="2400" b="0" kern="1200" smtClean="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152400" indent="-1524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+mn-lt"/>
          <a:ea typeface="Volvo Broad Pro" panose="02000606020000020004" pitchFamily="50" charset="0"/>
          <a:cs typeface="+mn-cs"/>
        </a:defRPr>
      </a:lvl1pPr>
      <a:lvl2pPr marL="328613" indent="-165100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Volvo Broad Pro" panose="02000606020000020004" pitchFamily="50" charset="0"/>
          <a:cs typeface="+mn-cs"/>
        </a:defRPr>
      </a:lvl2pPr>
      <a:lvl3pPr marL="466725" indent="-1270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Volvo Broad Pro" panose="02000606020000020004" pitchFamily="50" charset="0"/>
          <a:cs typeface="+mn-cs"/>
        </a:defRPr>
      </a:lvl3pPr>
      <a:lvl4pPr marL="598488" indent="-134938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Volvo Broad Pro" panose="02000606020000020004" pitchFamily="50" charset="0"/>
          <a:cs typeface="+mn-cs"/>
        </a:defRPr>
      </a:lvl4pPr>
      <a:lvl5pPr marL="730250" indent="-123825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Volvo Broad Pro" panose="02000606020000020004" pitchFamily="50" charset="0"/>
          <a:cs typeface="+mn-cs"/>
        </a:defRPr>
      </a:lvl5pPr>
      <a:lvl6pPr marL="266120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7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7197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0A894-B09E-481B-B66C-EF6ADA72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019E-7143-4DDC-88F7-BF471409BD88}" type="datetime1">
              <a:rPr lang="sv-SE" smtClean="0"/>
              <a:t>2022-10-06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51573-CFD3-46CB-AA08-834C466D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9EDD-1740-4E4A-8601-A7D0893F42E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127648-2DBC-45BC-9F59-5AC3A861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99585"/>
            <a:ext cx="8986837" cy="456400"/>
          </a:xfrm>
        </p:spPr>
        <p:txBody>
          <a:bodyPr/>
          <a:lstStyle/>
          <a:p>
            <a:r>
              <a:rPr lang="nl-BE" dirty="0"/>
              <a:t>Onderhoudstecknieker @ Volvo Trucks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6518544-ACC7-481A-8FDD-5A64BEF1DA37}"/>
              </a:ext>
            </a:extLst>
          </p:cNvPr>
          <p:cNvSpPr txBox="1">
            <a:spLocks/>
          </p:cNvSpPr>
          <p:nvPr/>
        </p:nvSpPr>
        <p:spPr>
          <a:xfrm>
            <a:off x="775772" y="1377107"/>
            <a:ext cx="6253844" cy="130039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52400" indent="-152400" algn="l" defTabSz="967710" rtl="0" eaLnBrk="1" fontAlgn="base" latinLnBrk="0" hangingPunct="1">
              <a:lnSpc>
                <a:spcPct val="114000"/>
              </a:lnSpc>
              <a:spcBef>
                <a:spcPts val="952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/>
                </a:solidFill>
                <a:latin typeface="+mn-lt"/>
                <a:ea typeface="Volvo Broad Pro" panose="02000606020000020004" pitchFamily="50" charset="0"/>
                <a:cs typeface="+mn-cs"/>
              </a:defRPr>
            </a:lvl1pPr>
            <a:lvl2pPr marL="328613" indent="-165100" algn="l" defTabSz="967710" rtl="0" eaLnBrk="1" latinLnBrk="0" hangingPunct="1">
              <a:lnSpc>
                <a:spcPct val="114000"/>
              </a:lnSpc>
              <a:spcBef>
                <a:spcPts val="952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Volvo Broad Pro" panose="02000606020000020004" pitchFamily="50" charset="0"/>
                <a:cs typeface="+mn-cs"/>
              </a:defRPr>
            </a:lvl2pPr>
            <a:lvl3pPr marL="466725" indent="-127000" algn="l" defTabSz="967710" rtl="0" eaLnBrk="1" fontAlgn="base" latinLnBrk="0" hangingPunct="1">
              <a:lnSpc>
                <a:spcPct val="114000"/>
              </a:lnSpc>
              <a:spcBef>
                <a:spcPts val="952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/>
                </a:solidFill>
                <a:latin typeface="+mn-lt"/>
                <a:ea typeface="Volvo Broad Pro" panose="02000606020000020004" pitchFamily="50" charset="0"/>
                <a:cs typeface="+mn-cs"/>
              </a:defRPr>
            </a:lvl3pPr>
            <a:lvl4pPr marL="598488" indent="-134938" algn="l" defTabSz="967710" rtl="0" eaLnBrk="1" latinLnBrk="0" hangingPunct="1">
              <a:lnSpc>
                <a:spcPct val="114000"/>
              </a:lnSpc>
              <a:spcBef>
                <a:spcPts val="952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Volvo Broad Pro" panose="02000606020000020004" pitchFamily="50" charset="0"/>
                <a:cs typeface="+mn-cs"/>
              </a:defRPr>
            </a:lvl4pPr>
            <a:lvl5pPr marL="730250" indent="-123825" algn="l" defTabSz="967710" rtl="0" eaLnBrk="1" latinLnBrk="0" hangingPunct="1">
              <a:lnSpc>
                <a:spcPct val="114000"/>
              </a:lnSpc>
              <a:spcBef>
                <a:spcPts val="952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olvo Broad Pro" panose="02000606020000020004" pitchFamily="50" charset="0"/>
                <a:cs typeface="+mn-cs"/>
              </a:defRPr>
            </a:lvl5pPr>
            <a:lvl6pPr marL="2661201" indent="-241927" algn="l" defTabSz="967710" rtl="0" eaLnBrk="1" latinLnBrk="0" hangingPunct="1">
              <a:spcBef>
                <a:spcPct val="20000"/>
              </a:spcBef>
              <a:buFont typeface="Volvo Novum" panose="020B0503040502060204" pitchFamily="34" charset="0"/>
              <a:buChar char="•"/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spcBef>
                <a:spcPct val="20000"/>
              </a:spcBef>
              <a:buFont typeface="Volvo Novum" panose="020B0503040502060204" pitchFamily="34" charset="0"/>
              <a:buChar char="•"/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spcBef>
                <a:spcPct val="20000"/>
              </a:spcBef>
              <a:buFont typeface="Volvo Novum" panose="020B0503040502060204" pitchFamily="34" charset="0"/>
              <a:buChar char="•"/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spcBef>
                <a:spcPct val="20000"/>
              </a:spcBef>
              <a:buFont typeface="Volvo Novum" panose="020B0503040502060204" pitchFamily="34" charset="0"/>
              <a:buChar char="•"/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b="1" dirty="0"/>
              <a:t>Takenpakket: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400" dirty="0"/>
              <a:t>Je bent verantwoordelijk voor preventief en curatief onderhoud aan de productie- en magazijninstallaties. Zo zorg jij er mee voor dat we trucks van topkwaliteit bouwen!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400" dirty="0"/>
              <a:t>Je lost problemen op op vlak van elektriciteit, mechanica, pneumatica, hydraulica, sturing van machines...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400" dirty="0"/>
              <a:t>Je analyseert terugkerende problemen en werkt verbetervoorstellen uit.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1400" dirty="0"/>
              <a:t>Je staat in voor de nodige administratie, zoals registreren van problemen en oplossingen, maken van instructies...</a:t>
            </a:r>
          </a:p>
          <a:p>
            <a:pPr marL="176213" lvl="1" indent="0">
              <a:buFont typeface="Arial" panose="020B0604020202020204" pitchFamily="34" charset="0"/>
              <a:buNone/>
            </a:pPr>
            <a:endParaRPr lang="nl-BE" dirty="0"/>
          </a:p>
          <a:p>
            <a:pPr marL="176213" lvl="1" indent="0">
              <a:buFont typeface="Arial" panose="020B0604020202020204" pitchFamily="34" charset="0"/>
              <a:buNone/>
            </a:pPr>
            <a:endParaRPr lang="nl-BE" dirty="0"/>
          </a:p>
          <a:p>
            <a:pPr marL="176213" lvl="1" indent="0">
              <a:buFont typeface="Arial" panose="020B0604020202020204" pitchFamily="34" charset="0"/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57465-6A85-4B8E-9177-EC28ED8633D6}"/>
              </a:ext>
            </a:extLst>
          </p:cNvPr>
          <p:cNvSpPr/>
          <p:nvPr/>
        </p:nvSpPr>
        <p:spPr>
          <a:xfrm>
            <a:off x="7261495" y="0"/>
            <a:ext cx="52278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nl-BE" sz="900" dirty="0">
              <a:solidFill>
                <a:schemeClr val="bg1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3C6F388-EA56-40DF-957D-4954D10A5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0338" y="4767310"/>
            <a:ext cx="4829326" cy="1300392"/>
          </a:xfrm>
        </p:spPr>
        <p:txBody>
          <a:bodyPr/>
          <a:lstStyle/>
          <a:p>
            <a:pPr marL="0" indent="0" algn="ctr">
              <a:buNone/>
            </a:pPr>
            <a:r>
              <a:rPr lang="nl-BE" sz="1200" b="1" dirty="0">
                <a:solidFill>
                  <a:schemeClr val="bg1"/>
                </a:solidFill>
              </a:rPr>
              <a:t>Volvo Trucks Gent</a:t>
            </a:r>
            <a:r>
              <a:rPr lang="nl-BE" sz="1200" dirty="0">
                <a:solidFill>
                  <a:schemeClr val="bg1"/>
                </a:solidFill>
              </a:rPr>
              <a:t>: </a:t>
            </a:r>
            <a:br>
              <a:rPr lang="nl-BE" sz="1200" dirty="0">
                <a:solidFill>
                  <a:schemeClr val="bg1"/>
                </a:solidFill>
              </a:rPr>
            </a:br>
            <a:r>
              <a:rPr lang="nl-BE" sz="1200" b="1" dirty="0">
                <a:solidFill>
                  <a:schemeClr val="bg1"/>
                </a:solidFill>
              </a:rPr>
              <a:t>de grootste Volvo vrachtwagenfabriek ter wereld!</a:t>
            </a:r>
          </a:p>
          <a:p>
            <a:pPr marL="176213" lvl="1" indent="0" algn="ctr">
              <a:buNone/>
            </a:pPr>
            <a:r>
              <a:rPr lang="nl-BE" sz="1100" dirty="0">
                <a:solidFill>
                  <a:schemeClr val="bg1"/>
                </a:solidFill>
              </a:rPr>
              <a:t>We maken deel uit van de Zweedse internationale Volvo Group, </a:t>
            </a:r>
            <a:br>
              <a:rPr lang="nl-BE" sz="1100" dirty="0">
                <a:solidFill>
                  <a:schemeClr val="bg1"/>
                </a:solidFill>
              </a:rPr>
            </a:br>
            <a:r>
              <a:rPr lang="nl-BE" sz="1100" dirty="0">
                <a:solidFill>
                  <a:schemeClr val="bg1"/>
                </a:solidFill>
              </a:rPr>
              <a:t>zijn de enige vrachtwagenbouwer in België </a:t>
            </a:r>
            <a:br>
              <a:rPr lang="nl-BE" sz="1100" dirty="0">
                <a:solidFill>
                  <a:schemeClr val="bg1"/>
                </a:solidFill>
              </a:rPr>
            </a:br>
            <a:r>
              <a:rPr lang="nl-BE" sz="1100" dirty="0">
                <a:solidFill>
                  <a:schemeClr val="bg1"/>
                </a:solidFill>
              </a:rPr>
              <a:t>en produceren al sinds 1975 in Gent. </a:t>
            </a:r>
          </a:p>
          <a:p>
            <a:pPr marL="176213" lvl="1" indent="0" algn="ctr">
              <a:buNone/>
            </a:pPr>
            <a:r>
              <a:rPr lang="nl-BE" sz="1100" dirty="0">
                <a:solidFill>
                  <a:schemeClr val="bg1"/>
                </a:solidFill>
              </a:rPr>
              <a:t>Binnenkort bouwen we hier ook </a:t>
            </a:r>
            <a:br>
              <a:rPr lang="nl-BE" sz="1100" dirty="0">
                <a:solidFill>
                  <a:schemeClr val="bg1"/>
                </a:solidFill>
              </a:rPr>
            </a:br>
            <a:r>
              <a:rPr lang="nl-BE" sz="1100">
                <a:solidFill>
                  <a:schemeClr val="bg1"/>
                </a:solidFill>
              </a:rPr>
              <a:t>het elektrische </a:t>
            </a:r>
            <a:r>
              <a:rPr lang="nl-BE" sz="1100" dirty="0">
                <a:solidFill>
                  <a:schemeClr val="bg1"/>
                </a:solidFill>
              </a:rPr>
              <a:t>gamma zware Volvo vrachtwagens!</a:t>
            </a:r>
          </a:p>
          <a:p>
            <a:pPr marL="176213" lvl="1" indent="0">
              <a:buNone/>
            </a:pPr>
            <a:endParaRPr lang="nl-BE" sz="1100" dirty="0"/>
          </a:p>
          <a:p>
            <a:pPr marL="176213" lvl="1" indent="0">
              <a:buNone/>
            </a:pPr>
            <a:endParaRPr lang="nl-BE" sz="1100" dirty="0"/>
          </a:p>
          <a:p>
            <a:endParaRPr lang="nl-BE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9C3D9-5DCE-4DA3-A6C0-BDE6BF54DEB0}"/>
              </a:ext>
            </a:extLst>
          </p:cNvPr>
          <p:cNvSpPr txBox="1"/>
          <p:nvPr/>
        </p:nvSpPr>
        <p:spPr>
          <a:xfrm>
            <a:off x="8129439" y="988017"/>
            <a:ext cx="3502629" cy="41190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nl-BE" sz="2000" dirty="0">
                <a:solidFill>
                  <a:schemeClr val="bg1"/>
                </a:solidFill>
              </a:rPr>
              <a:t>Wie zoeken we?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4C1DCB8-FD5B-4271-BD1A-5EE3E83DC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76" y="2365253"/>
            <a:ext cx="727963" cy="727963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F638FE43-BF4C-4548-A653-A0F0DE68F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68" y="2365253"/>
            <a:ext cx="640678" cy="640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A6F684-78AF-4AD2-8B7C-6D879C71940F}"/>
              </a:ext>
            </a:extLst>
          </p:cNvPr>
          <p:cNvSpPr txBox="1"/>
          <p:nvPr/>
        </p:nvSpPr>
        <p:spPr>
          <a:xfrm>
            <a:off x="7070277" y="3276617"/>
            <a:ext cx="1353882" cy="115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nl-BE" sz="900" dirty="0">
                <a:solidFill>
                  <a:schemeClr val="bg1"/>
                </a:solidFill>
              </a:rPr>
              <a:t>Basiskennis electriciteit, mechanica, pneumatica en hydraulica</a:t>
            </a:r>
          </a:p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nl-BE" sz="9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9B0C82-1BBE-4D13-845E-CA98F4A5474D}"/>
              </a:ext>
            </a:extLst>
          </p:cNvPr>
          <p:cNvSpPr txBox="1"/>
          <p:nvPr/>
        </p:nvSpPr>
        <p:spPr>
          <a:xfrm>
            <a:off x="9380734" y="3276617"/>
            <a:ext cx="1353882" cy="394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nl-BE" sz="900" dirty="0">
                <a:solidFill>
                  <a:schemeClr val="bg1"/>
                </a:solidFill>
              </a:rPr>
              <a:t>Werkt zelfstandig neemt initiatief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F0DA47-7553-471D-B581-4062581A8D49}"/>
              </a:ext>
            </a:extLst>
          </p:cNvPr>
          <p:cNvSpPr txBox="1"/>
          <p:nvPr/>
        </p:nvSpPr>
        <p:spPr>
          <a:xfrm>
            <a:off x="8196116" y="3276617"/>
            <a:ext cx="1353882" cy="55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nl-BE" sz="900" dirty="0">
                <a:solidFill>
                  <a:schemeClr val="bg1"/>
                </a:solidFill>
              </a:rPr>
              <a:t>Technisch opgeleid </a:t>
            </a:r>
            <a:br>
              <a:rPr lang="nl-BE" sz="900" dirty="0">
                <a:solidFill>
                  <a:schemeClr val="bg1"/>
                </a:solidFill>
              </a:rPr>
            </a:br>
            <a:r>
              <a:rPr lang="nl-BE" sz="900" dirty="0">
                <a:solidFill>
                  <a:schemeClr val="bg1"/>
                </a:solidFill>
              </a:rPr>
              <a:t>(of gelijkwaardig</a:t>
            </a:r>
            <a:br>
              <a:rPr lang="nl-BE" sz="900" dirty="0">
                <a:solidFill>
                  <a:schemeClr val="bg1"/>
                </a:solidFill>
              </a:rPr>
            </a:br>
            <a:r>
              <a:rPr lang="nl-BE" sz="900" dirty="0">
                <a:solidFill>
                  <a:schemeClr val="bg1"/>
                </a:solidFill>
              </a:rPr>
              <a:t> door ervaring)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398D1-BA24-4B46-9EE0-D9C7A32E4A2D}"/>
              </a:ext>
            </a:extLst>
          </p:cNvPr>
          <p:cNvSpPr txBox="1"/>
          <p:nvPr/>
        </p:nvSpPr>
        <p:spPr>
          <a:xfrm>
            <a:off x="10539164" y="3276617"/>
            <a:ext cx="1022160" cy="55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nl-BE" sz="900" dirty="0">
                <a:solidFill>
                  <a:schemeClr val="bg1"/>
                </a:solidFill>
              </a:rPr>
              <a:t>Pluspunt: ervaring met PLC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6D7869-3036-4DFB-BC8C-4D4F58905F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/>
        </p:blipFill>
        <p:spPr>
          <a:xfrm>
            <a:off x="300037" y="4830697"/>
            <a:ext cx="1580773" cy="158077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25" name="Picture Placeholder 20">
            <a:extLst>
              <a:ext uri="{FF2B5EF4-FFF2-40B4-BE49-F238E27FC236}">
                <a16:creationId xmlns:a16="http://schemas.microsoft.com/office/drawing/2014/main" id="{9821DECA-2976-4760-A12F-F78C4D5A8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/>
        </p:blipFill>
        <p:spPr>
          <a:xfrm>
            <a:off x="5631648" y="4830697"/>
            <a:ext cx="1580773" cy="1580773"/>
          </a:xfrm>
          <a:prstGeom prst="ellipse">
            <a:avLst/>
          </a:prstGeom>
        </p:spPr>
      </p:pic>
      <p:pic>
        <p:nvPicPr>
          <p:cNvPr id="26" name="Picture Placeholder 20">
            <a:extLst>
              <a:ext uri="{FF2B5EF4-FFF2-40B4-BE49-F238E27FC236}">
                <a16:creationId xmlns:a16="http://schemas.microsoft.com/office/drawing/2014/main" id="{E8689B52-2878-49A2-89B8-6EC7A225B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/>
        </p:blipFill>
        <p:spPr>
          <a:xfrm>
            <a:off x="3851329" y="4830697"/>
            <a:ext cx="1580773" cy="1580773"/>
          </a:xfrm>
          <a:prstGeom prst="ellipse">
            <a:avLst/>
          </a:prstGeom>
        </p:spPr>
      </p:pic>
      <p:pic>
        <p:nvPicPr>
          <p:cNvPr id="27" name="Picture Placeholder 20">
            <a:extLst>
              <a:ext uri="{FF2B5EF4-FFF2-40B4-BE49-F238E27FC236}">
                <a16:creationId xmlns:a16="http://schemas.microsoft.com/office/drawing/2014/main" id="{200E077A-3115-4EAA-9094-C108A31753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/>
        </p:blipFill>
        <p:spPr>
          <a:xfrm>
            <a:off x="2110154" y="4830697"/>
            <a:ext cx="1580773" cy="1580773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1DDAF4-A88E-4C37-B4C1-4707BD6FDB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249" y="2360170"/>
            <a:ext cx="709532" cy="709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FAFDE-A7E3-4ABE-987C-6B76BF864A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1139" y="2365254"/>
            <a:ext cx="666822" cy="666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B27F3F-6880-4E1B-BD13-4FB5A3D7871E}"/>
              </a:ext>
            </a:extLst>
          </p:cNvPr>
          <p:cNvSpPr txBox="1"/>
          <p:nvPr/>
        </p:nvSpPr>
        <p:spPr>
          <a:xfrm>
            <a:off x="11561325" y="3276617"/>
            <a:ext cx="769730" cy="55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r>
              <a:rPr lang="nl-BE" sz="900" dirty="0">
                <a:solidFill>
                  <a:schemeClr val="bg1"/>
                </a:solidFill>
              </a:rPr>
              <a:t>Bereid in 2 ploegen te werken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888C11-5FEB-41A5-B957-D28930B7F1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28142" y="2365254"/>
            <a:ext cx="699364" cy="6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7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SELECTEDLANGUAGE" val="English US"/>
</p:tagLst>
</file>

<file path=ppt/theme/theme1.xml><?xml version="1.0" encoding="utf-8"?>
<a:theme xmlns:a="http://schemas.openxmlformats.org/drawingml/2006/main" name="Volvo Template">
  <a:themeElements>
    <a:clrScheme name="Volvo colors V3">
      <a:dk1>
        <a:srgbClr val="000000"/>
      </a:dk1>
      <a:lt1>
        <a:srgbClr val="FFFFFF"/>
      </a:lt1>
      <a:dk2>
        <a:srgbClr val="53565A"/>
      </a:dk2>
      <a:lt2>
        <a:srgbClr val="E8E5E3"/>
      </a:lt2>
      <a:accent1>
        <a:srgbClr val="202A44"/>
      </a:accent1>
      <a:accent2>
        <a:srgbClr val="A7A8A9"/>
      </a:accent2>
      <a:accent3>
        <a:srgbClr val="8DC9BF"/>
      </a:accent3>
      <a:accent4>
        <a:srgbClr val="678C96"/>
      </a:accent4>
      <a:accent5>
        <a:srgbClr val="A8D46B"/>
      </a:accent5>
      <a:accent6>
        <a:srgbClr val="53565A"/>
      </a:accent6>
      <a:hlink>
        <a:srgbClr val="396976"/>
      </a:hlink>
      <a:folHlink>
        <a:srgbClr val="96B0B6"/>
      </a:folHlink>
    </a:clrScheme>
    <a:fontScheme name="Volvo">
      <a:majorFont>
        <a:latin typeface="Volvo Novum Medium"/>
        <a:ea typeface=""/>
        <a:cs typeface=""/>
      </a:majorFont>
      <a:minorFont>
        <a:latin typeface="Volvo Novum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lnSpc>
            <a:spcPct val="114000"/>
          </a:lnSpc>
          <a:spcBef>
            <a:spcPts val="952"/>
          </a:spcBef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888B8D"/>
          </a:solidFill>
          <a:headEnd type="none" w="med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spcBef>
            <a:spcPts val="952"/>
          </a:spcBef>
          <a:defRPr sz="1400" dirty="0" err="1" smtClean="0"/>
        </a:defPPr>
      </a:lstStyle>
    </a:txDef>
  </a:objectDefaults>
  <a:extraClrSchemeLst/>
  <a:custClrLst>
    <a:custClr name="Volvo Grey One">
      <a:srgbClr val="E1DFDD"/>
    </a:custClr>
    <a:custClr name="Volvo Leaf One">
      <a:srgbClr val="C8E691"/>
    </a:custClr>
    <a:custClr name="Volvo Teal One">
      <a:srgbClr val="B8DED8"/>
    </a:custClr>
    <a:custClr name="Volvo Flow One">
      <a:srgbClr val="396976"/>
    </a:custClr>
    <a:custClr name="Volvo Dark Blue">
      <a:srgbClr val="202A4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wo">
      <a:srgbClr val="A7A8A9"/>
    </a:custClr>
    <a:custClr name="Volvo Leaf Two">
      <a:srgbClr val="A8D46B"/>
    </a:custClr>
    <a:custClr name="Volvo Teal Two">
      <a:srgbClr val="8DC9BF"/>
    </a:custClr>
    <a:custClr name="Volvo Flow Two">
      <a:srgbClr val="678C96"/>
    </a:custClr>
    <a:custClr name="Volvo Black">
      <a:srgbClr val="00000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hree">
      <a:srgbClr val="888B8D"/>
    </a:custClr>
    <a:custClr name="Volvo Leaf Three">
      <a:srgbClr val="8FC54E"/>
    </a:custClr>
    <a:custClr name="Volvo Teal Three">
      <a:srgbClr val="66B3A6"/>
    </a:custClr>
    <a:custClr name="Volvo Flow Three">
      <a:srgbClr val="96B0B6"/>
    </a:custClr>
    <a:custClr name="Volvo White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Four">
      <a:srgbClr val="53565A"/>
    </a:custClr>
    <a:custClr name="Volvo Leaf Four">
      <a:srgbClr val="78B833"/>
    </a:custClr>
    <a:custClr name="Volvo Teal Fours">
      <a:srgbClr val="50A294"/>
    </a:custClr>
    <a:custClr name="Volvo Flow Four">
      <a:srgbClr val="C3D2D6"/>
    </a:custClr>
  </a:custClrLst>
  <a:extLst>
    <a:ext uri="{05A4C25C-085E-4340-85A3-A5531E510DB2}">
      <thm15:themeFamily xmlns:thm15="http://schemas.microsoft.com/office/thememl/2012/main" name="Volvo Group_template_new_20210901.potx" id="{F5602CD0-50A1-4902-9886-89B4FDDA0C2B}" vid="{F0B3A50A-5579-4587-A220-FA12069062F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  <wetp:taskpane dockstate="right" visibility="0" width="525" row="7">
    <wetp:webextensionref xmlns:r="http://schemas.openxmlformats.org/officeDocument/2006/relationships" r:id="rId3"/>
  </wetp:taskpane>
  <wetp:taskpane dockstate="right" visibility="0" width="350" row="4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30304466-7E58-2F4B-A123-2EB94F3AD1E7}">
  <we:reference id="c7e20c89-4013-4d62-9115-29318e7d1c34" version="3.1.0.43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B23F616-CC70-F74A-9DB5-448F7CA47BAF}">
  <we:reference id="wa104178141" version="4.0.0.8" store="en-GB" storeType="OMEX"/>
  <we:alternateReferences>
    <we:reference id="WA104178141" version="4.0.0.8" store="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2BD2EA2-93F5-4F77-A74D-BE9390B7782B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4EE13492-166F-414E-80F7-0825834C18F4}">
  <we:reference id="f12c312d-282a-4734-8843-05915fdfef0b" version="4.5.5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9ae205-be2b-4902-ab75-21c4f84612dd">
      <Terms xmlns="http://schemas.microsoft.com/office/infopath/2007/PartnerControls"/>
    </lcf76f155ced4ddcb4097134ff3c332f>
    <TaxCatchAll xmlns="0c688787-066e-4bb8-9c58-da44ace829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it Collaboration Document" ma:contentTypeID="0x0101007A60771C5753A247A9E629B69FD0F51E0900A031F4D38903EA47ABDAAACC4C2AE1C4" ma:contentTypeVersion="23" ma:contentTypeDescription="Create a new document." ma:contentTypeScope="" ma:versionID="18cc91794e9c06cd62991956aabbdb89">
  <xsd:schema xmlns:xsd="http://www.w3.org/2001/XMLSchema" xmlns:xs="http://www.w3.org/2001/XMLSchema" xmlns:p="http://schemas.microsoft.com/office/2006/metadata/properties" xmlns:ns2="2b9ae205-be2b-4902-ab75-21c4f84612dd" xmlns:ns3="0c688787-066e-4bb8-9c58-da44ace8293c" targetNamespace="http://schemas.microsoft.com/office/2006/metadata/properties" ma:root="true" ma:fieldsID="5e926e92a68dac1e7ca641f865e21b76" ns2:_="" ns3:_="">
    <xsd:import namespace="2b9ae205-be2b-4902-ab75-21c4f84612dd"/>
    <xsd:import namespace="0c688787-066e-4bb8-9c58-da44ace82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e205-be2b-4902-ab75-21c4f8461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7bda035-400f-4ee0-8922-1075bdfe8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88787-066e-4bb8-9c58-da44ace829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392f7d0-926f-49f2-b466-bc64badfb83f}" ma:internalName="TaxCatchAll" ma:showField="CatchAllData" ma:web="0c688787-066e-4bb8-9c58-da44ace82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B5C620-1BAD-4B2B-9F3C-EBF261B9CC64}">
  <ds:schemaRefs>
    <ds:schemaRef ds:uri="2b9ae205-be2b-4902-ab75-21c4f84612dd"/>
    <ds:schemaRef ds:uri="http://purl.org/dc/terms/"/>
    <ds:schemaRef ds:uri="0c688787-066e-4bb8-9c58-da44ace829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9AA133-E5E6-4A7E-9904-9B6D1EBED4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733D2F-5021-4C41-87FB-8D15573EA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ae205-be2b-4902-ab75-21c4f84612dd"/>
    <ds:schemaRef ds:uri="0c688787-066e-4bb8-9c58-da44ace82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172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Volvo Broad Pro</vt:lpstr>
      <vt:lpstr>Volvo Novum Medium</vt:lpstr>
      <vt:lpstr>Volvo Novum</vt:lpstr>
      <vt:lpstr>Volvo Novum SemiLight</vt:lpstr>
      <vt:lpstr>Wingdings</vt:lpstr>
      <vt:lpstr>Volvo Template</vt:lpstr>
      <vt:lpstr>Onderhoudstecknieker @ Volvo Trucks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Prycker Leen</dc:creator>
  <cp:lastModifiedBy>R Greeshma (Consultant)</cp:lastModifiedBy>
  <cp:revision>76</cp:revision>
  <dcterms:created xsi:type="dcterms:W3CDTF">2020-05-29T09:45:27Z</dcterms:created>
  <dcterms:modified xsi:type="dcterms:W3CDTF">2022-10-06T04:40:20Z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0x0101007A60771C5753A247A9E629B69FD0F51E0900A031F4D38903EA47ABDAAACC4C2AE1C4</vt:lpwstr>
  </property>
  <property fmtid="{D5CDD505-2E9C-101B-9397-08002B2CF9AE}" pid="3" name="ViolinProcessTags">
    <vt:lpwstr/>
  </property>
  <property fmtid="{D5CDD505-2E9C-101B-9397-08002B2CF9AE}" pid="4" name="ViolinTags">
    <vt:lpwstr/>
  </property>
  <property fmtid="{D5CDD505-2E9C-101B-9397-08002B2CF9AE}" pid="5" name="ViolinOrganizationTags">
    <vt:lpwstr/>
  </property>
  <property fmtid="{D5CDD505-2E9C-101B-9397-08002B2CF9AE}" pid="6" name="ViolinLanguage">
    <vt:lpwstr>1;#English|87e31317-c6c6-4d28-86fe-780f9ae74b3b</vt:lpwstr>
  </property>
  <property fmtid="{D5CDD505-2E9C-101B-9397-08002B2CF9AE}" pid="7" name="IDWLanguage">
    <vt:lpwstr>1;#English|2f0bb86f-0ec4-40cc-8497-e574f143f902</vt:lpwstr>
  </property>
  <property fmtid="{D5CDD505-2E9C-101B-9397-08002B2CF9AE}" pid="8" name="IDWCompanyDocumentType">
    <vt:lpwstr/>
  </property>
  <property fmtid="{D5CDD505-2E9C-101B-9397-08002B2CF9AE}" pid="9" name="IDWProcesses">
    <vt:lpwstr/>
  </property>
  <property fmtid="{D5CDD505-2E9C-101B-9397-08002B2CF9AE}" pid="10" name="IDWBrands">
    <vt:lpwstr/>
  </property>
  <property fmtid="{D5CDD505-2E9C-101B-9397-08002B2CF9AE}" pid="11" name="IDWOrganisations">
    <vt:lpwstr>3;#Volvo Group, AA10000|00000000-0000-0000-f87e-f8b952956269</vt:lpwstr>
  </property>
  <property fmtid="{D5CDD505-2E9C-101B-9397-08002B2CF9AE}" pid="12" name="IDWLocations">
    <vt:lpwstr>2;#Global|0285aa3f-9e8c-47bf-b7b9-06bacc2a94bd</vt:lpwstr>
  </property>
  <property fmtid="{D5CDD505-2E9C-101B-9397-08002B2CF9AE}" pid="13" name="IDWProducts">
    <vt:lpwstr/>
  </property>
  <property fmtid="{D5CDD505-2E9C-101B-9397-08002B2CF9AE}" pid="14" name="IDWTopics">
    <vt:lpwstr>5;#Finance|7cdf8ea7-c767-4e1a-bc75-dc858a9d2aaf;#6;#HR|3ebaa44b-f8b9-4108-a026-81f63cc0e754</vt:lpwstr>
  </property>
  <property fmtid="{D5CDD505-2E9C-101B-9397-08002B2CF9AE}" pid="15" name="IDWFunctionalAreas">
    <vt:lpwstr/>
  </property>
  <property fmtid="{D5CDD505-2E9C-101B-9397-08002B2CF9AE}" pid="16" name="IDWMainOrganisations">
    <vt:lpwstr>4;#Volvo Group|f5893e90-b77c-47c5-9a3c-991dad6103e1</vt:lpwstr>
  </property>
  <property fmtid="{D5CDD505-2E9C-101B-9397-08002B2CF9AE}" pid="17" name="IDWRoles">
    <vt:lpwstr/>
  </property>
  <property fmtid="{D5CDD505-2E9C-101B-9397-08002B2CF9AE}" pid="18" name="MSIP_Label_19540963-e559-4020-8a90-fe8a502c2801_Enabled">
    <vt:lpwstr>true</vt:lpwstr>
  </property>
  <property fmtid="{D5CDD505-2E9C-101B-9397-08002B2CF9AE}" pid="19" name="MSIP_Label_19540963-e559-4020-8a90-fe8a502c2801_SetDate">
    <vt:lpwstr>2021-03-25T13:05:51Z</vt:lpwstr>
  </property>
  <property fmtid="{D5CDD505-2E9C-101B-9397-08002B2CF9AE}" pid="20" name="MSIP_Label_19540963-e559-4020-8a90-fe8a502c2801_Method">
    <vt:lpwstr>Standard</vt:lpwstr>
  </property>
  <property fmtid="{D5CDD505-2E9C-101B-9397-08002B2CF9AE}" pid="21" name="MSIP_Label_19540963-e559-4020-8a90-fe8a502c2801_Name">
    <vt:lpwstr>19540963-e559-4020-8a90-fe8a502c2801</vt:lpwstr>
  </property>
  <property fmtid="{D5CDD505-2E9C-101B-9397-08002B2CF9AE}" pid="22" name="MSIP_Label_19540963-e559-4020-8a90-fe8a502c2801_SiteId">
    <vt:lpwstr>f25493ae-1c98-41d7-8a33-0be75f5fe603</vt:lpwstr>
  </property>
  <property fmtid="{D5CDD505-2E9C-101B-9397-08002B2CF9AE}" pid="23" name="MSIP_Label_19540963-e559-4020-8a90-fe8a502c2801_ActionId">
    <vt:lpwstr>87df6ec0-6b56-4a30-9a14-7e6842919deb</vt:lpwstr>
  </property>
  <property fmtid="{D5CDD505-2E9C-101B-9397-08002B2CF9AE}" pid="24" name="MSIP_Label_19540963-e559-4020-8a90-fe8a502c2801_ContentBits">
    <vt:lpwstr>0</vt:lpwstr>
  </property>
  <property fmtid="{D5CDD505-2E9C-101B-9397-08002B2CF9AE}" pid="25" name="MediaServiceImageTags">
    <vt:lpwstr/>
  </property>
</Properties>
</file>