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7" r:id="rId2"/>
    <p:sldId id="298" r:id="rId3"/>
    <p:sldId id="259" r:id="rId4"/>
    <p:sldId id="292" r:id="rId5"/>
    <p:sldId id="274" r:id="rId6"/>
    <p:sldId id="296" r:id="rId7"/>
    <p:sldId id="294" r:id="rId8"/>
    <p:sldId id="277" r:id="rId9"/>
    <p:sldId id="279" r:id="rId10"/>
    <p:sldId id="288" r:id="rId11"/>
    <p:sldId id="299" r:id="rId12"/>
  </p:sldIdLst>
  <p:sldSz cx="9144000" cy="5143500" type="screen16x9"/>
  <p:notesSz cx="7010400" cy="9296400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553" autoAdjust="0"/>
    <p:restoredTop sz="82363" autoAdjust="0"/>
  </p:normalViewPr>
  <p:slideViewPr>
    <p:cSldViewPr>
      <p:cViewPr>
        <p:scale>
          <a:sx n="100" d="100"/>
          <a:sy n="100" d="100"/>
        </p:scale>
        <p:origin x="-672" y="-750"/>
      </p:cViewPr>
      <p:guideLst>
        <p:guide orient="horz" pos="15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75" d="100"/>
          <a:sy n="75" d="100"/>
        </p:scale>
        <p:origin x="-2052" y="-192"/>
      </p:cViewPr>
      <p:guideLst>
        <p:guide orient="horz" pos="2884"/>
        <p:guide pos="22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0452B7-A5DC-E645-AE9D-531B0904798B}" type="datetimeFigureOut">
              <a:rPr lang="sv-SE" smtClean="0">
                <a:latin typeface="Calibri"/>
                <a:ea typeface="Gulim"/>
              </a:rPr>
              <a:pPr/>
              <a:t>2015-06-10</a:t>
            </a:fld>
            <a:endParaRPr lang="sv-SE">
              <a:latin typeface="Calibri"/>
              <a:ea typeface="Gulim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5104DE-0F90-9F4A-989B-9A09BD69D1AF}" type="slidenum">
              <a:rPr lang="en-US" altLang="ko-KR" smtClean="0">
                <a:latin typeface="Calibri"/>
                <a:ea typeface="Gulim"/>
              </a:rPr>
              <a:pPr/>
              <a:t>‹#›</a:t>
            </a:fld>
            <a:endParaRPr lang="ko-KR" altLang="en-US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89866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latinLnBrk="0">
              <a:defRPr lang="sv-SE" sz="1200"/>
            </a:lvl1pPr>
            <a:extLst/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latinLnBrk="0">
              <a:defRPr lang="sv-SE" sz="1200">
                <a:ea typeface="Gulim"/>
              </a:defRPr>
            </a:lvl1pPr>
            <a:extLst/>
          </a:lstStyle>
          <a:p>
            <a:fld id="{A8ADFD5B-A66C-449C-B6E8-FB716D07777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696913"/>
            <a:ext cx="5892800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>
            <a:extLst/>
          </a:lstStyle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23129" y="4140342"/>
            <a:ext cx="5937216" cy="450186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extLst/>
          </a:lstStyle>
          <a:p>
            <a:pPr lvl="0"/>
            <a:r>
              <a:rPr lang="sv-SE" smtClean="0"/>
              <a:t>Klicka</a:t>
            </a:r>
            <a:r>
              <a:rPr lang="en-US" smtClean="0"/>
              <a:t> </a:t>
            </a:r>
            <a:r>
              <a:rPr lang="sv-SE" smtClean="0"/>
              <a:t>för</a:t>
            </a:r>
            <a:r>
              <a:rPr lang="en-US" smtClean="0"/>
              <a:t> </a:t>
            </a:r>
            <a:r>
              <a:rPr lang="sv-SE" smtClean="0"/>
              <a:t>att</a:t>
            </a:r>
            <a:r>
              <a:rPr lang="en-US" smtClean="0"/>
              <a:t> </a:t>
            </a:r>
            <a:r>
              <a:rPr lang="sv-SE" smtClean="0"/>
              <a:t>ändra</a:t>
            </a:r>
            <a:r>
              <a:rPr lang="en-US" smtClean="0"/>
              <a:t> </a:t>
            </a:r>
            <a:r>
              <a:rPr lang="sv-SE" smtClean="0"/>
              <a:t>formatet</a:t>
            </a:r>
            <a:r>
              <a:rPr lang="en-US" smtClean="0"/>
              <a:t> </a:t>
            </a:r>
            <a:r>
              <a:rPr lang="sv-SE" smtClean="0"/>
              <a:t>för</a:t>
            </a:r>
            <a:r>
              <a:rPr lang="en-US" smtClean="0"/>
              <a:t> </a:t>
            </a:r>
            <a:r>
              <a:rPr lang="sv-SE" smtClean="0"/>
              <a:t>bakgrundstexten</a:t>
            </a:r>
            <a:endParaRPr lang="en-US" smtClean="0"/>
          </a:p>
          <a:p>
            <a:pPr lvl="1"/>
            <a:r>
              <a:rPr lang="sv-SE" smtClean="0"/>
              <a:t>Nivå</a:t>
            </a:r>
            <a:r>
              <a:rPr lang="en-US" smtClean="0"/>
              <a:t> </a:t>
            </a:r>
            <a:r>
              <a:rPr lang="sv-SE" smtClean="0"/>
              <a:t>två</a:t>
            </a:r>
            <a:endParaRPr lang="en-US" smtClean="0"/>
          </a:p>
          <a:p>
            <a:pPr lvl="2"/>
            <a:r>
              <a:rPr lang="sv-SE" smtClean="0"/>
              <a:t>Nivå</a:t>
            </a:r>
            <a:r>
              <a:rPr lang="en-US" smtClean="0"/>
              <a:t> </a:t>
            </a:r>
            <a:r>
              <a:rPr lang="sv-SE" smtClean="0"/>
              <a:t>tre</a:t>
            </a:r>
            <a:endParaRPr lang="en-US" smtClean="0"/>
          </a:p>
          <a:p>
            <a:pPr lvl="3"/>
            <a:r>
              <a:rPr lang="sv-SE" smtClean="0"/>
              <a:t>Nivå</a:t>
            </a:r>
            <a:r>
              <a:rPr lang="en-US" smtClean="0"/>
              <a:t> </a:t>
            </a:r>
            <a:r>
              <a:rPr lang="sv-SE" smtClean="0"/>
              <a:t>fyra</a:t>
            </a:r>
            <a:endParaRPr lang="en-US" smtClean="0"/>
          </a:p>
          <a:p>
            <a:pPr lvl="4"/>
            <a:r>
              <a:rPr lang="sv-SE" smtClean="0"/>
              <a:t>Nivå</a:t>
            </a:r>
            <a:r>
              <a:rPr lang="en-US" smtClean="0"/>
              <a:t> </a:t>
            </a:r>
            <a:r>
              <a:rPr lang="sv-SE" smtClean="0"/>
              <a:t>fem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latinLnBrk="0">
              <a:defRPr lang="sv-SE" sz="1200"/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latinLnBrk="0">
              <a:defRPr lang="sv-SE" sz="1200">
                <a:ea typeface="Gulim"/>
              </a:defRPr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v-SE" sz="1200" kern="1200">
        <a:solidFill>
          <a:schemeClr val="tx1"/>
        </a:solidFill>
        <a:latin typeface="Calibri"/>
        <a:ea typeface="Gulim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Calibri"/>
        <a:ea typeface="Gulim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Calibri"/>
        <a:ea typeface="Gulim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Calibri"/>
        <a:ea typeface="Gulim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Calibri"/>
        <a:ea typeface="Gulim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23129" y="4140342"/>
            <a:ext cx="5937216" cy="48512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latin typeface="Calibri"/>
                <a:ea typeface="Gulim"/>
              </a:rPr>
              <a:t>배경</a:t>
            </a:r>
            <a:endParaRPr lang="en-US" altLang="ko-KR" sz="1000" b="1" dirty="0" smtClean="0">
              <a:latin typeface="Calibri"/>
              <a:ea typeface="Gulim"/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latin typeface="Calibri"/>
                <a:ea typeface="Gulim"/>
              </a:rPr>
              <a:t>매년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세계적으로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교통사고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사망자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수는</a:t>
            </a:r>
            <a:r>
              <a:rPr lang="en-US" altLang="ko-KR" sz="1000" dirty="0" smtClean="0">
                <a:latin typeface="Calibri"/>
                <a:ea typeface="Gulim"/>
              </a:rPr>
              <a:t> 120</a:t>
            </a:r>
            <a:r>
              <a:rPr lang="ko-KR" altLang="en-US" sz="1000" dirty="0" smtClean="0">
                <a:latin typeface="Calibri"/>
                <a:ea typeface="Gulim"/>
              </a:rPr>
              <a:t>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명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이상으로</a:t>
            </a:r>
            <a:r>
              <a:rPr lang="en-US" altLang="ko-KR" sz="1000" dirty="0">
                <a:latin typeface="Calibri"/>
                <a:ea typeface="Gulim"/>
              </a:rPr>
              <a:t>, </a:t>
            </a:r>
            <a:r>
              <a:rPr lang="ko-KR" altLang="en-US" sz="1000" dirty="0" smtClean="0">
                <a:latin typeface="Calibri"/>
                <a:ea typeface="Gulim"/>
              </a:rPr>
              <a:t>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중</a:t>
            </a:r>
            <a:r>
              <a:rPr lang="en-US" altLang="ko-KR" sz="1000" dirty="0" smtClean="0">
                <a:latin typeface="Calibri"/>
                <a:ea typeface="Gulim"/>
              </a:rPr>
              <a:t> 10</a:t>
            </a:r>
            <a:r>
              <a:rPr lang="en-US" altLang="ko-KR" sz="1000" dirty="0">
                <a:latin typeface="Calibri"/>
                <a:ea typeface="Gulim"/>
              </a:rPr>
              <a:t>%</a:t>
            </a:r>
            <a:r>
              <a:rPr lang="ko-KR" altLang="en-US" sz="1000" dirty="0" smtClean="0">
                <a:latin typeface="Calibri"/>
                <a:ea typeface="Gulim"/>
              </a:rPr>
              <a:t>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상용차와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관련된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사고에서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발생합니다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즉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하루에</a:t>
            </a:r>
            <a:r>
              <a:rPr lang="en-US" altLang="ko-KR" sz="1000" dirty="0" smtClean="0">
                <a:latin typeface="Calibri"/>
                <a:ea typeface="Gulim"/>
              </a:rPr>
              <a:t> 3,400</a:t>
            </a:r>
            <a:r>
              <a:rPr lang="ko-KR" altLang="en-US" sz="1000" dirty="0" smtClean="0">
                <a:latin typeface="Calibri"/>
                <a:ea typeface="Gulim"/>
              </a:rPr>
              <a:t>명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이상이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교통사고로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사망하는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셈입니다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그뿐만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아니라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세계보건기구</a:t>
            </a:r>
            <a:r>
              <a:rPr lang="en-US" altLang="ko-KR" sz="1000" dirty="0">
                <a:latin typeface="Calibri"/>
                <a:ea typeface="Gulim"/>
              </a:rPr>
              <a:t>(WHO)</a:t>
            </a:r>
            <a:r>
              <a:rPr lang="ko-KR" altLang="en-US" sz="1000" dirty="0" smtClean="0">
                <a:latin typeface="Calibri"/>
                <a:ea typeface="Gulim"/>
              </a:rPr>
              <a:t>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이대로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갈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경우</a:t>
            </a:r>
            <a:r>
              <a:rPr lang="en-US" altLang="ko-KR" sz="1000" dirty="0" smtClean="0">
                <a:latin typeface="Calibri"/>
                <a:ea typeface="Gulim"/>
              </a:rPr>
              <a:t> 2030</a:t>
            </a:r>
            <a:r>
              <a:rPr lang="ko-KR" altLang="en-US" sz="1000" dirty="0" smtClean="0">
                <a:latin typeface="Calibri"/>
                <a:ea typeface="Gulim"/>
              </a:rPr>
              <a:t>년에는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수치가</a:t>
            </a:r>
            <a:r>
              <a:rPr lang="en-US" altLang="ko-KR" sz="1000" dirty="0" smtClean="0">
                <a:latin typeface="Calibri"/>
                <a:ea typeface="Gulim"/>
              </a:rPr>
              <a:t> 45</a:t>
            </a:r>
            <a:r>
              <a:rPr lang="en-US" altLang="ko-KR" sz="1000" dirty="0">
                <a:latin typeface="Calibri"/>
                <a:ea typeface="Gulim"/>
              </a:rPr>
              <a:t>%</a:t>
            </a:r>
            <a:r>
              <a:rPr lang="ko-KR" altLang="en-US" sz="1000" dirty="0" smtClean="0">
                <a:latin typeface="Calibri"/>
                <a:ea typeface="Gulim"/>
              </a:rPr>
              <a:t>까지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증가할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것이라고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전망하고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있습니다</a:t>
            </a:r>
            <a:r>
              <a:rPr lang="en-US" altLang="ko-KR" sz="1000" dirty="0">
                <a:latin typeface="Calibri"/>
                <a:ea typeface="Gulim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000" dirty="0" smtClean="0">
              <a:latin typeface="Calibri"/>
              <a:ea typeface="Gulim"/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latin typeface="Calibri"/>
                <a:ea typeface="Gulim"/>
              </a:rPr>
              <a:t>볼보의</a:t>
            </a:r>
            <a:r>
              <a:rPr lang="en-US" altLang="ko-KR" sz="1000" b="1" dirty="0" smtClean="0">
                <a:latin typeface="Calibri"/>
                <a:ea typeface="Gulim"/>
              </a:rPr>
              <a:t> </a:t>
            </a:r>
            <a:r>
              <a:rPr lang="ko-KR" altLang="en-US" sz="1000" b="1" dirty="0" smtClean="0">
                <a:latin typeface="Calibri"/>
                <a:ea typeface="Gulim"/>
              </a:rPr>
              <a:t>핵심</a:t>
            </a:r>
            <a:r>
              <a:rPr lang="en-US" altLang="ko-KR" sz="1000" b="1" dirty="0" smtClean="0">
                <a:latin typeface="Calibri"/>
                <a:ea typeface="Gulim"/>
              </a:rPr>
              <a:t> </a:t>
            </a:r>
            <a:r>
              <a:rPr lang="ko-KR" altLang="en-US" sz="1000" b="1" dirty="0" smtClean="0">
                <a:latin typeface="Calibri"/>
                <a:ea typeface="Gulim"/>
              </a:rPr>
              <a:t>가치</a:t>
            </a:r>
            <a:r>
              <a:rPr lang="en-US" altLang="ko-KR" sz="1000" b="1" dirty="0">
                <a:latin typeface="Calibri"/>
                <a:ea typeface="Gulim"/>
              </a:rPr>
              <a:t>, </a:t>
            </a:r>
            <a:r>
              <a:rPr lang="ko-KR" altLang="en-US" sz="1000" b="1" dirty="0" smtClean="0">
                <a:latin typeface="Calibri"/>
                <a:ea typeface="Gulim"/>
              </a:rPr>
              <a:t>안전</a:t>
            </a:r>
            <a:endParaRPr lang="en-US" altLang="ko-KR" sz="1000" b="1" dirty="0" smtClean="0">
              <a:latin typeface="Calibri"/>
              <a:ea typeface="Gulim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Calibri"/>
                <a:ea typeface="Gulim"/>
              </a:rPr>
              <a:t>1927</a:t>
            </a:r>
            <a:r>
              <a:rPr lang="ko-KR" altLang="en-US" sz="1000" dirty="0" smtClean="0">
                <a:latin typeface="Calibri"/>
                <a:ea typeface="Gulim"/>
              </a:rPr>
              <a:t>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설립된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볼보는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안전을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최우선으로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생각해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왔습니다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>
                <a:latin typeface="Calibri"/>
                <a:ea typeface="Gulim"/>
              </a:rPr>
              <a:t>무사고</a:t>
            </a:r>
            <a:r>
              <a:rPr lang="en-US" altLang="ko-KR" sz="1000" dirty="0">
                <a:latin typeface="Calibri"/>
                <a:ea typeface="Gulim"/>
              </a:rPr>
              <a:t>(Zero Accident)</a:t>
            </a:r>
            <a:r>
              <a:rPr lang="ko-KR" altLang="en-US" sz="1000" dirty="0" smtClean="0">
                <a:latin typeface="Calibri"/>
                <a:ea typeface="Gulim"/>
              </a:rPr>
              <a:t>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안전에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대한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볼보의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목표입니다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볼보는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교통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관련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연구에서부터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선구적인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안전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기능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개발에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이르기까지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당사의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제품이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운전자와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보행자를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안전하게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보호할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있도록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안전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강화를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위한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다각도의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노력을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기울이고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있습니다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하지만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그치지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않고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나아가기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위해서는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여러분의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도움이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필요합니다</a:t>
            </a:r>
            <a:r>
              <a:rPr lang="en-US" altLang="ko-KR" sz="1000" dirty="0" smtClean="0">
                <a:latin typeface="Calibri"/>
                <a:ea typeface="Gulim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000" dirty="0" smtClean="0">
              <a:latin typeface="Calibri"/>
              <a:ea typeface="Gulim"/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latin typeface="Calibri"/>
                <a:ea typeface="Gulim"/>
              </a:rPr>
              <a:t>멈춰서기</a:t>
            </a:r>
            <a:r>
              <a:rPr lang="en-US" altLang="ko-KR" sz="1000" b="1" dirty="0">
                <a:latin typeface="Calibri"/>
                <a:ea typeface="Gulim"/>
              </a:rPr>
              <a:t>, </a:t>
            </a:r>
            <a:r>
              <a:rPr lang="ko-KR" altLang="en-US" sz="1000" b="1" dirty="0">
                <a:latin typeface="Calibri"/>
                <a:ea typeface="Gulim"/>
              </a:rPr>
              <a:t>살펴보기</a:t>
            </a:r>
            <a:r>
              <a:rPr lang="en-US" altLang="ko-KR" sz="1000" b="1" dirty="0">
                <a:latin typeface="Calibri"/>
                <a:ea typeface="Gulim"/>
              </a:rPr>
              <a:t>, </a:t>
            </a:r>
            <a:r>
              <a:rPr lang="ko-KR" altLang="en-US" sz="1000" b="1" dirty="0" smtClean="0">
                <a:latin typeface="Calibri"/>
                <a:ea typeface="Gulim"/>
              </a:rPr>
              <a:t>손흔들기</a:t>
            </a:r>
            <a:endParaRPr lang="en-US" altLang="ko-KR" sz="1000" b="1" dirty="0" smtClean="0">
              <a:latin typeface="Calibri"/>
              <a:ea typeface="Gulim"/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latin typeface="Calibri"/>
                <a:ea typeface="Gulim"/>
              </a:rPr>
              <a:t>볼보는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실질적인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교통안전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증진을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위한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프로젝트의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일환으로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트럭</a:t>
            </a:r>
            <a:r>
              <a:rPr lang="en-US" altLang="ko-KR" sz="1000" dirty="0">
                <a:latin typeface="Calibri"/>
                <a:ea typeface="Gulim"/>
              </a:rPr>
              <a:t>, </a:t>
            </a:r>
            <a:r>
              <a:rPr lang="ko-KR" altLang="en-US" sz="1000" dirty="0">
                <a:latin typeface="Calibri"/>
                <a:ea typeface="Gulim"/>
              </a:rPr>
              <a:t>버스</a:t>
            </a:r>
            <a:r>
              <a:rPr lang="en-US" altLang="ko-KR" sz="1000" dirty="0">
                <a:latin typeface="Calibri"/>
                <a:ea typeface="Gulim"/>
              </a:rPr>
              <a:t>, </a:t>
            </a:r>
            <a:r>
              <a:rPr lang="ko-KR" altLang="en-US" sz="1000" dirty="0" smtClean="0">
                <a:latin typeface="Calibri"/>
                <a:ea typeface="Gulim"/>
              </a:rPr>
              <a:t>차량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등의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주변에서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안전하게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행동하는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방법을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어린이들이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배울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있도록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지원하는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캠페인을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펼치고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있습니다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가능한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많은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어린이들에게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en-US" altLang="ko-KR" sz="1000" b="1" dirty="0" smtClean="0">
                <a:latin typeface="Calibri"/>
                <a:ea typeface="Gulim"/>
              </a:rPr>
              <a:t>'STOP </a:t>
            </a:r>
            <a:r>
              <a:rPr lang="ko-KR" altLang="en-US" sz="1000" b="1" dirty="0" smtClean="0">
                <a:latin typeface="Calibri"/>
                <a:ea typeface="Gulim"/>
              </a:rPr>
              <a:t>멈춰서기</a:t>
            </a:r>
            <a:r>
              <a:rPr lang="en-US" altLang="ko-KR" sz="1000" b="1" dirty="0" smtClean="0">
                <a:latin typeface="Calibri"/>
                <a:ea typeface="Gulim"/>
              </a:rPr>
              <a:t>, LOOK </a:t>
            </a:r>
            <a:r>
              <a:rPr lang="ko-KR" altLang="en-US" sz="1000" b="1" dirty="0" smtClean="0">
                <a:latin typeface="Calibri"/>
                <a:ea typeface="Gulim"/>
              </a:rPr>
              <a:t>살펴보기</a:t>
            </a:r>
            <a:r>
              <a:rPr lang="en-US" altLang="ko-KR" sz="1000" b="1" dirty="0" smtClean="0">
                <a:latin typeface="Calibri"/>
                <a:ea typeface="Gulim"/>
              </a:rPr>
              <a:t>, WAVE </a:t>
            </a:r>
            <a:r>
              <a:rPr lang="ko-KR" altLang="en-US" sz="1000" b="1" dirty="0" smtClean="0">
                <a:latin typeface="Calibri"/>
                <a:ea typeface="Gulim"/>
              </a:rPr>
              <a:t>손흔들기</a:t>
            </a:r>
            <a:r>
              <a:rPr lang="en-US" altLang="ko-KR" sz="1000" b="1" dirty="0" smtClean="0">
                <a:latin typeface="Calibri"/>
                <a:ea typeface="Gulim"/>
              </a:rPr>
              <a:t>'</a:t>
            </a:r>
            <a:r>
              <a:rPr lang="ko-KR" altLang="en-US" sz="1000" dirty="0" smtClean="0">
                <a:latin typeface="Calibri"/>
                <a:ea typeface="Gulim"/>
              </a:rPr>
              <a:t>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개념을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설명하기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위해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최선의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노력을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다하고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있습니다</a:t>
            </a:r>
            <a:r>
              <a:rPr lang="en-US" altLang="ko-KR" sz="1000" dirty="0" smtClean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메시지는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소중한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생명을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구하는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중요한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계기가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있습니다</a:t>
            </a:r>
            <a:r>
              <a:rPr lang="en-US" altLang="ko-KR" sz="1000" dirty="0" smtClean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얼마나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많은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어린이에게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다가가서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멈춰서기</a:t>
            </a:r>
            <a:r>
              <a:rPr lang="en-US" altLang="ko-KR" sz="1000" dirty="0" smtClean="0">
                <a:latin typeface="Calibri"/>
                <a:ea typeface="Gulim"/>
              </a:rPr>
              <a:t>, </a:t>
            </a:r>
            <a:r>
              <a:rPr lang="ko-KR" altLang="en-US" sz="1000" dirty="0" smtClean="0">
                <a:latin typeface="Calibri"/>
                <a:ea typeface="Gulim"/>
              </a:rPr>
              <a:t>살펴보기</a:t>
            </a:r>
            <a:r>
              <a:rPr lang="en-US" altLang="ko-KR" sz="1000" dirty="0" smtClean="0">
                <a:latin typeface="Calibri"/>
                <a:ea typeface="Gulim"/>
              </a:rPr>
              <a:t>, </a:t>
            </a:r>
            <a:r>
              <a:rPr lang="ko-KR" altLang="en-US" sz="1000" dirty="0" smtClean="0">
                <a:latin typeface="Calibri"/>
                <a:ea typeface="Gulim"/>
              </a:rPr>
              <a:t>손흔들기에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대해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설명할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있을까요</a:t>
            </a:r>
            <a:r>
              <a:rPr lang="en-US" altLang="ko-KR" sz="1000" dirty="0" smtClean="0">
                <a:latin typeface="Calibri"/>
                <a:ea typeface="Gulim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000" dirty="0" smtClean="0">
              <a:latin typeface="Calibri"/>
              <a:ea typeface="Gulim"/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latin typeface="Calibri"/>
                <a:ea typeface="Gulim"/>
              </a:rPr>
              <a:t>본</a:t>
            </a:r>
            <a:r>
              <a:rPr lang="en-US" altLang="ko-KR" sz="1000" b="1" dirty="0" smtClean="0">
                <a:latin typeface="Calibri"/>
                <a:ea typeface="Gulim"/>
              </a:rPr>
              <a:t> </a:t>
            </a:r>
            <a:r>
              <a:rPr lang="ko-KR" altLang="en-US" sz="1000" b="1" dirty="0" smtClean="0">
                <a:latin typeface="Calibri"/>
                <a:ea typeface="Gulim"/>
              </a:rPr>
              <a:t>안내서의</a:t>
            </a:r>
            <a:r>
              <a:rPr lang="en-US" altLang="ko-KR" sz="1000" b="1" dirty="0" smtClean="0">
                <a:latin typeface="Calibri"/>
                <a:ea typeface="Gulim"/>
              </a:rPr>
              <a:t> </a:t>
            </a:r>
            <a:r>
              <a:rPr lang="ko-KR" altLang="en-US" sz="1000" b="1" dirty="0" smtClean="0">
                <a:latin typeface="Calibri"/>
                <a:ea typeface="Gulim"/>
              </a:rPr>
              <a:t>사용</a:t>
            </a:r>
            <a:r>
              <a:rPr lang="en-US" altLang="ko-KR" sz="1000" b="1" dirty="0" smtClean="0">
                <a:latin typeface="Calibri"/>
                <a:ea typeface="Gulim"/>
              </a:rPr>
              <a:t> </a:t>
            </a:r>
            <a:r>
              <a:rPr lang="ko-KR" altLang="en-US" sz="1000" b="1" dirty="0" smtClean="0">
                <a:latin typeface="Calibri"/>
                <a:ea typeface="Gulim"/>
              </a:rPr>
              <a:t>방법</a:t>
            </a:r>
            <a:r>
              <a:rPr lang="en-US" altLang="ko-KR" sz="1000" b="1" dirty="0" smtClean="0">
                <a:latin typeface="Calibri"/>
                <a:ea typeface="Gulim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latin typeface="Calibri"/>
                <a:ea typeface="Gulim"/>
              </a:rPr>
              <a:t>다음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슬라이드를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이용해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어린이들과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대화를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나누십시오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주요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메시지를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반복해서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설명해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주십시오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물론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대본에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그대로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설명해야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하는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것은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아닙니다</a:t>
            </a:r>
            <a:r>
              <a:rPr lang="en-US" altLang="ko-KR" sz="1000" dirty="0" smtClean="0">
                <a:latin typeface="Calibri"/>
                <a:ea typeface="Gulim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latin typeface="Calibri"/>
                <a:ea typeface="Gulim"/>
              </a:rPr>
              <a:t>학교에서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교사와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함께하거나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청소년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단체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혹은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지방자치단체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기관과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협력하여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본격적인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교육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활동을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홍보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및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체계적으로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구성하길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원하는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경우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다양한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내용을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담은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종합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키트를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활용할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수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있습니다</a:t>
            </a:r>
            <a:r>
              <a:rPr lang="en-US" altLang="ko-KR" sz="1000" dirty="0">
                <a:latin typeface="Calibri"/>
                <a:ea typeface="Gulim"/>
              </a:rPr>
              <a:t>. </a:t>
            </a:r>
            <a:r>
              <a:rPr lang="ko-KR" altLang="en-US" sz="1000" dirty="0" smtClean="0">
                <a:latin typeface="Calibri"/>
                <a:ea typeface="Gulim"/>
              </a:rPr>
              <a:t>자세한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내용은</a:t>
            </a:r>
            <a:r>
              <a:rPr lang="en-US" altLang="ko-KR" sz="1000" dirty="0" smtClean="0">
                <a:latin typeface="Calibri"/>
                <a:ea typeface="Gulim"/>
              </a:rPr>
              <a:t> CSR </a:t>
            </a:r>
            <a:r>
              <a:rPr lang="ko-KR" altLang="en-US" sz="1000" dirty="0" smtClean="0">
                <a:latin typeface="Calibri"/>
                <a:ea typeface="Gulim"/>
              </a:rPr>
              <a:t>담당자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혹은</a:t>
            </a:r>
            <a:r>
              <a:rPr lang="en-US" altLang="ko-KR" sz="1000" dirty="0" smtClean="0">
                <a:latin typeface="Calibri"/>
                <a:ea typeface="Gulim"/>
              </a:rPr>
              <a:t> Communication </a:t>
            </a:r>
            <a:r>
              <a:rPr lang="en-US" altLang="ko-KR" sz="1000" dirty="0">
                <a:latin typeface="Calibri"/>
                <a:ea typeface="Gulim"/>
              </a:rPr>
              <a:t>Manager</a:t>
            </a:r>
            <a:r>
              <a:rPr lang="ko-KR" altLang="en-US" sz="1000" dirty="0" smtClean="0">
                <a:latin typeface="Calibri"/>
                <a:ea typeface="Gulim"/>
              </a:rPr>
              <a:t>에게</a:t>
            </a:r>
            <a:r>
              <a:rPr lang="en-US" altLang="ko-KR" sz="1000" dirty="0" smtClean="0">
                <a:latin typeface="Calibri"/>
                <a:ea typeface="Gulim"/>
              </a:rPr>
              <a:t> </a:t>
            </a:r>
            <a:r>
              <a:rPr lang="ko-KR" altLang="en-US" sz="1000" dirty="0" smtClean="0">
                <a:latin typeface="Calibri"/>
                <a:ea typeface="Gulim"/>
              </a:rPr>
              <a:t>문의하십시오</a:t>
            </a:r>
            <a:r>
              <a:rPr lang="en-US" altLang="ko-KR" sz="1000" dirty="0" smtClean="0">
                <a:latin typeface="Calibri"/>
                <a:ea typeface="Gulim"/>
              </a:rPr>
              <a:t>.</a:t>
            </a:r>
            <a:endParaRPr lang="ko-KR" altLang="en-US" sz="1000" dirty="0">
              <a:latin typeface="Calibri"/>
              <a:ea typeface="Guli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F73B-4AAA-EF47-BD5A-1D925FDA4997}" type="slidenum">
              <a:rPr lang="sv-SE" smtClean="0">
                <a:latin typeface="Calibri"/>
                <a:ea typeface="Gulim"/>
              </a:rPr>
              <a:pPr/>
              <a:t>1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757801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자신을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봤다는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어떻게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있을까요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자신을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봤는지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확인하려면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어떻게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할까요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충분히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흔들었습니까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r>
              <a:rPr lang="ko-KR" altLang="en-US" sz="1100" smtClean="0">
                <a:latin typeface="Calibri"/>
                <a:ea typeface="Gulim"/>
              </a:rPr>
              <a:t>앞서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말한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것처럼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주변에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사물을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미처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못할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우리가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쉽게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있어도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없습니다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사고가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발생하지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않도록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하려면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마주쳐서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확인하려면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b="1" smtClean="0">
                <a:latin typeface="Calibri"/>
                <a:ea typeface="Gulim"/>
              </a:rPr>
              <a:t>손을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흔든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흔들어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때까지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기다려야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이제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좋습니다</a:t>
            </a:r>
            <a:r>
              <a:rPr lang="en-US" altLang="ko-KR" sz="1100" smtClean="0">
                <a:latin typeface="Calibri"/>
                <a:ea typeface="Gulim"/>
              </a:rPr>
              <a:t>.</a:t>
            </a:r>
            <a:endParaRPr lang="ko-KR" altLang="en-US" sz="1100" dirty="0">
              <a:latin typeface="Calibri"/>
              <a:ea typeface="Guli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10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59143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어린이들이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주요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메시지를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이해했는지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확인하십시오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dirty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손흔들기가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무슨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뜻인지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기억하시나요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dirty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손흔들기를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언제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이미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그렇게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해본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있으신가요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dirty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손흔들기를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요약</a:t>
            </a:r>
            <a:r>
              <a:rPr lang="en-US" altLang="ko-KR" sz="1100" b="1" smtClean="0">
                <a:latin typeface="Calibri"/>
                <a:ea typeface="Gulim"/>
              </a:rPr>
              <a:t>:</a:t>
            </a:r>
            <a:endParaRPr lang="en-US" altLang="ko-KR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이제까지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손흔들기라는</a:t>
            </a:r>
            <a:r>
              <a:rPr lang="en-US" altLang="ko-KR" sz="1100" smtClean="0">
                <a:latin typeface="Calibri"/>
                <a:ea typeface="Gulim"/>
              </a:rPr>
              <a:t> 3</a:t>
            </a:r>
            <a:r>
              <a:rPr lang="ko-KR" altLang="en-US" sz="1100" smtClean="0">
                <a:latin typeface="Calibri"/>
                <a:ea typeface="Gulim"/>
              </a:rPr>
              <a:t>가지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안전수칙을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살펴봤습니다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도로를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완전히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멈춰서야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차량이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우측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통행하는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국가</a:t>
            </a:r>
            <a:r>
              <a:rPr lang="en-US" altLang="ko-KR" sz="1100">
                <a:latin typeface="Calibri"/>
                <a:ea typeface="Gulim"/>
              </a:rPr>
              <a:t>(</a:t>
            </a:r>
            <a:r>
              <a:rPr lang="ko-KR" altLang="en-US" sz="1100" smtClean="0">
                <a:latin typeface="Calibri"/>
                <a:ea typeface="Gulim"/>
              </a:rPr>
              <a:t>한국의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경우</a:t>
            </a:r>
            <a:r>
              <a:rPr lang="en-US" altLang="ko-KR" sz="1100" dirty="0">
                <a:latin typeface="Calibri"/>
                <a:ea typeface="Gulim"/>
              </a:rPr>
              <a:t>):</a:t>
            </a:r>
            <a:r>
              <a:rPr>
                <a:latin typeface="Calibri"/>
                <a:ea typeface="Gulim"/>
              </a:rPr>
              <a:t/>
            </a:r>
            <a:br>
              <a:rPr>
                <a:latin typeface="Calibri"/>
                <a:ea typeface="Gulim"/>
              </a:rPr>
            </a:br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좌우를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주의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깊게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살피는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것이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중요합니다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먼저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왼쪽을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오른쪽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왼쪽을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운전자와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마주치십시오</a:t>
            </a:r>
            <a:r>
              <a:rPr lang="en-US" altLang="ko-KR" sz="1100" smtClean="0">
                <a:latin typeface="Calibri"/>
                <a:ea typeface="Gulim"/>
              </a:rPr>
              <a:t>.</a:t>
            </a:r>
            <a:endParaRPr lang="en-US" altLang="ko-KR" sz="1100" i="1" smtClean="0">
              <a:latin typeface="Calibri"/>
              <a:ea typeface="Gulim"/>
            </a:endParaRP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i="1" smtClean="0">
                <a:latin typeface="Calibri"/>
                <a:ea typeface="Gulim"/>
              </a:rPr>
              <a:t>예를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들어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싱가포르와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같이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차량이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좌측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통행하는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국가</a:t>
            </a:r>
            <a:r>
              <a:rPr lang="en-US" altLang="ko-KR" sz="1100" i="1" dirty="0">
                <a:latin typeface="Calibri"/>
                <a:ea typeface="Gulim"/>
              </a:rPr>
              <a:t>: </a:t>
            </a:r>
            <a:r>
              <a:rPr>
                <a:latin typeface="Calibri"/>
                <a:ea typeface="Gulim"/>
              </a:rPr>
              <a:t/>
            </a:r>
            <a:br>
              <a:rPr>
                <a:latin typeface="Calibri"/>
                <a:ea typeface="Gulim"/>
              </a:rPr>
            </a:br>
            <a:r>
              <a:rPr lang="ko-KR" altLang="en-US" sz="1100" i="1" smtClean="0">
                <a:latin typeface="Calibri"/>
                <a:ea typeface="Gulim"/>
              </a:rPr>
              <a:t>길을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건너기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전에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좌우를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주의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깊게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b="1" i="1" smtClean="0">
                <a:latin typeface="Calibri"/>
                <a:ea typeface="Gulim"/>
              </a:rPr>
              <a:t>살피는</a:t>
            </a:r>
            <a:r>
              <a:rPr lang="en-US" altLang="ko-KR" sz="1100" b="1" i="1" smtClean="0">
                <a:latin typeface="Calibri"/>
                <a:ea typeface="Gulim"/>
              </a:rPr>
              <a:t> </a:t>
            </a:r>
            <a:r>
              <a:rPr lang="ko-KR" altLang="en-US" sz="1100" b="1" i="1" smtClean="0">
                <a:latin typeface="Calibri"/>
                <a:ea typeface="Gulim"/>
              </a:rPr>
              <a:t>것이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중요합니다</a:t>
            </a:r>
            <a:r>
              <a:rPr lang="en-US" altLang="ko-KR" sz="1100" i="1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먼저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오른쪽을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살핀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다음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왼쪽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그리고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다시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오른쪽을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살펴야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합니다</a:t>
            </a:r>
            <a:r>
              <a:rPr lang="en-US" altLang="ko-KR" sz="1100" i="1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운전자와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눈을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마주치십시오</a:t>
            </a:r>
            <a:r>
              <a:rPr lang="en-US" altLang="ko-KR" sz="1100" i="1" smtClean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확인하려면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b="1" smtClean="0">
                <a:latin typeface="Calibri"/>
                <a:ea typeface="Gulim"/>
              </a:rPr>
              <a:t>손을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흔든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흔들어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주는지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우리가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봤다고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하더라도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봤는지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확신할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흔들어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주고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흔들어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때까지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기다려야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기억하십시오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멈춰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서서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살펴보고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흔들어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사고를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예방하십시오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endParaRPr lang="en-US" smtClean="0">
              <a:latin typeface="Calibri"/>
              <a:ea typeface="Gulim"/>
            </a:endParaRPr>
          </a:p>
          <a:p>
            <a:endParaRPr lang="en-US" smtClean="0">
              <a:latin typeface="Calibri"/>
              <a:ea typeface="Gulim"/>
            </a:endParaRP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11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363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이전에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손흔들기라는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말을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들어본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있습니까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무엇을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의미하는지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아시겠나요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그림을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그린다면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어떤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종류의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건가요</a:t>
            </a:r>
            <a:r>
              <a:rPr lang="en-US" altLang="ko-KR" sz="1100">
                <a:latin typeface="Calibri"/>
                <a:ea typeface="Gulim"/>
              </a:rPr>
              <a:t>? </a:t>
            </a:r>
            <a:endParaRPr lang="en-US" altLang="ko-KR" sz="1100" b="1" smtClean="0">
              <a:latin typeface="Calibri"/>
              <a:ea typeface="Gulim"/>
            </a:endParaRPr>
          </a:p>
          <a:p>
            <a:endParaRPr lang="en-US" sz="1100" b="1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smtClean="0">
                <a:latin typeface="Calibri"/>
                <a:ea typeface="Gulim"/>
              </a:rPr>
              <a:t>.</a:t>
            </a:r>
            <a:endParaRPr lang="en-US" altLang="ko-KR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손흔들기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단어는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교통안전을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위한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핵심입니다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오늘은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단어의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의미와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중요성에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대해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알아볼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것입니다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멈춰서기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살펴보기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손흔들기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단어들이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의미하는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바를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살펴보기에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앞서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질문을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드리겠습니다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대형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도로를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달리는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이유를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생각해본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있으신가요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endParaRPr lang="en-US" smtClean="0">
              <a:latin typeface="Calibri"/>
              <a:ea typeface="Gulim"/>
            </a:endParaRPr>
          </a:p>
          <a:p>
            <a:endParaRPr lang="en-US" smtClean="0">
              <a:latin typeface="Calibri"/>
              <a:ea typeface="Gulim"/>
            </a:endParaRP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2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363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이유를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생각해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있으신가요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어떠한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기능이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있을까요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어떤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종류가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있을까요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어떻게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될까요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버스를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이유가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무엇일까요</a:t>
            </a:r>
            <a:r>
              <a:rPr lang="en-US" altLang="ko-KR" sz="1100">
                <a:latin typeface="Calibri"/>
                <a:ea typeface="Gulim"/>
              </a:rPr>
              <a:t>? </a:t>
            </a:r>
            <a:r>
              <a:rPr lang="ko-KR" altLang="en-US" sz="1100" smtClean="0">
                <a:latin typeface="Calibri"/>
                <a:ea typeface="Gulim"/>
              </a:rPr>
              <a:t>버스가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어떻게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될까요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defTabSz="465887">
              <a:defRPr/>
            </a:pPr>
            <a:endParaRPr lang="en-US" sz="1100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트럭은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이곳저곳을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이동하며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화물을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제과점에서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카페로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빵을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운반하기도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하고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가구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장난감</a:t>
            </a:r>
            <a:r>
              <a:rPr lang="en-US" altLang="ko-KR" sz="1100" dirty="0">
                <a:latin typeface="Calibri"/>
                <a:ea typeface="Gulim"/>
              </a:rPr>
              <a:t>, TV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음식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등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생활에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필요한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물건들과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심지어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집을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짓는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벽돌과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목재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같은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건축용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재료를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운반하기도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pPr defTabSz="465887">
              <a:defRPr/>
            </a:pPr>
            <a:endParaRPr lang="en-US" sz="1100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소방차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재활용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수거차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목재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같은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pPr defTabSz="465887">
              <a:defRPr/>
            </a:pPr>
            <a:endParaRPr lang="en-US" sz="1100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우리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생활에는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필요합니다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>
                <a:latin typeface="Calibri"/>
                <a:ea typeface="Gulim"/>
              </a:rPr>
              <a:t>만일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없어진다면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쓰레기를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수거하거나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끄지도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못할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것이며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>
                <a:latin typeface="Calibri"/>
                <a:ea typeface="Gulim"/>
              </a:rPr>
              <a:t>식료품점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>
                <a:latin typeface="Calibri"/>
                <a:ea typeface="Gulim"/>
              </a:rPr>
              <a:t>가게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식당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카페로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식품을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endParaRPr lang="en-US" altLang="ko-KR" sz="1100" smtClean="0">
              <a:latin typeface="Calibri"/>
              <a:ea typeface="Gulim"/>
            </a:endParaRPr>
          </a:p>
          <a:p>
            <a:pPr defTabSz="465887">
              <a:defRPr/>
            </a:pPr>
            <a:endParaRPr lang="en-US" sz="1100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또한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동시에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많은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사람들을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태울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아주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효율적인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교통수단인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버스도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필요합니다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pPr defTabSz="465887"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3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91661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얼마나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큰지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생각해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있으신가요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크기는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같을까요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defTabSz="465887">
              <a:defRPr/>
            </a:pPr>
            <a:endParaRPr lang="en-US" sz="1100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트럭과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버스는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용도에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따라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크기가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다양합니다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쓰레기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수거차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재활용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수거차는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도시의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시가지를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돌아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다니면서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쓰레기를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실어야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크기가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아주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작습니다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이러한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종이</a:t>
            </a:r>
            <a:r>
              <a:rPr lang="en-US" altLang="ko-KR" sz="1100" dirty="0">
                <a:latin typeface="Calibri"/>
                <a:ea typeface="Gulim"/>
              </a:rPr>
              <a:t>, </a:t>
            </a:r>
            <a:r>
              <a:rPr lang="ko-KR" altLang="en-US" sz="1100" dirty="0">
                <a:latin typeface="Calibri"/>
                <a:ea typeface="Gulim"/>
              </a:rPr>
              <a:t>플라스틱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금속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및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유리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같은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다양한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폐기물을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실을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수납공간이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쓰레기를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가능한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많이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싣기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위해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재활용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센터로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가져가기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쓰레기를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압축합니다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굴절식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트레일러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트레일러에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화물을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싣고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운반하기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길이가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이를테면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부산에서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서울까지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생선을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운송하는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경우처럼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대개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고속도로에서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장거리를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운행하면서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대형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화물을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운반합니다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r>
              <a:rPr lang="en-US" altLang="ko-KR" sz="1100" smtClean="0">
                <a:latin typeface="Calibri"/>
                <a:ea typeface="Gulim"/>
              </a:rPr>
              <a:t> </a:t>
            </a: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트레일러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높이가</a:t>
            </a:r>
            <a:r>
              <a:rPr lang="en-US" altLang="ko-KR" sz="1100" smtClean="0">
                <a:latin typeface="Calibri"/>
                <a:ea typeface="Gulim"/>
              </a:rPr>
              <a:t> 4.5m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길이는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트레일러를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장착했을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</a:t>
            </a:r>
            <a:r>
              <a:rPr lang="en-US" altLang="ko-KR" sz="1100" smtClean="0">
                <a:latin typeface="Calibri"/>
                <a:ea typeface="Gulim"/>
              </a:rPr>
              <a:t> 16.5m</a:t>
            </a:r>
            <a:r>
              <a:rPr lang="ko-KR" altLang="en-US" sz="1100" dirty="0">
                <a:latin typeface="Calibri"/>
                <a:ea typeface="Gulim"/>
              </a:rPr>
              <a:t>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암컷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기린과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맞먹는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높이이며</a:t>
            </a:r>
            <a:r>
              <a:rPr lang="en-US" altLang="ko-KR" sz="1100">
                <a:latin typeface="Calibri"/>
                <a:ea typeface="Gulim"/>
              </a:rPr>
              <a:t>, </a:t>
            </a:r>
            <a:r>
              <a:rPr lang="ko-KR" altLang="en-US" sz="1100" smtClean="0">
                <a:latin typeface="Calibri"/>
                <a:ea typeface="Gulim"/>
              </a:rPr>
              <a:t>보통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자동차의</a:t>
            </a:r>
            <a:r>
              <a:rPr lang="en-US" altLang="ko-KR" sz="1100" smtClean="0">
                <a:latin typeface="Calibri"/>
                <a:ea typeface="Gulim"/>
              </a:rPr>
              <a:t> 3~4</a:t>
            </a:r>
            <a:r>
              <a:rPr lang="ko-KR" altLang="en-US" sz="1100" smtClean="0">
                <a:latin typeface="Calibri"/>
                <a:ea typeface="Gulim"/>
              </a:rPr>
              <a:t>배가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길이입니다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4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18282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23129" y="4140340"/>
            <a:ext cx="5937216" cy="4600858"/>
          </a:xfrm>
        </p:spPr>
        <p:txBody>
          <a:bodyPr>
            <a:normAutofit/>
          </a:bodyPr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그렇게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앉아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있으면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어떤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들까요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그림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속에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사람이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몇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명이나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있을까요</a:t>
            </a:r>
            <a:r>
              <a:rPr lang="en-US" altLang="ko-KR" sz="1100">
                <a:latin typeface="Calibri"/>
                <a:ea typeface="Gulim"/>
              </a:rPr>
              <a:t>? </a:t>
            </a:r>
            <a:r>
              <a:rPr lang="ko-KR" altLang="en-US" sz="1100" smtClean="0">
                <a:latin typeface="Calibri"/>
                <a:ea typeface="Gulim"/>
              </a:rPr>
              <a:t>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사람들을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보기가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어려웠다고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생각되나요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도로에서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본인을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확인하려면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어떻게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할까요</a:t>
            </a:r>
            <a:r>
              <a:rPr lang="en-US" altLang="ko-KR" sz="1100" dirty="0" smtClean="0">
                <a:latin typeface="Calibri"/>
                <a:ea typeface="Gulim"/>
              </a:rPr>
              <a:t>?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smtClean="0">
                <a:latin typeface="Calibri"/>
                <a:ea typeface="Gulim"/>
              </a:rPr>
              <a:t>.</a:t>
            </a:r>
            <a:endParaRPr lang="en-US" altLang="ko-KR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트럭이나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버스에서는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주변에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무엇이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차량이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특히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버스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높은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곳에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앉아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때문입니다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확인하려면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앞과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좌우로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숙여야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또한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백미러와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룸미러를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뒤와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양옆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가까운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앞쪽에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무엇이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확인합니다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r>
              <a:rPr lang="en-US" altLang="ko-KR" sz="1100" smtClean="0">
                <a:latin typeface="Calibri"/>
                <a:ea typeface="Gulim"/>
              </a:rPr>
              <a:t>  </a:t>
            </a:r>
          </a:p>
          <a:p>
            <a:r>
              <a:rPr lang="ko-KR" altLang="en-US" sz="1100" smtClean="0">
                <a:latin typeface="Calibri"/>
                <a:ea typeface="Gulim"/>
              </a:rPr>
              <a:t>우리가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있어도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확신할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없습니다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그렇기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마주쳐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확인해야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GB" sz="2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5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3083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차량에서는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높은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곳에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앉아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속의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있을까요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자전거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중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힘든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사람은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누구일까요</a:t>
            </a:r>
            <a:r>
              <a:rPr lang="en-US" altLang="ko-KR" sz="1100">
                <a:latin typeface="Calibri"/>
                <a:ea typeface="Gulim"/>
              </a:rPr>
              <a:t>? </a:t>
            </a:r>
            <a:r>
              <a:rPr lang="ko-KR" altLang="en-US" sz="1100" smtClean="0">
                <a:latin typeface="Calibri"/>
                <a:ea typeface="Gulim"/>
              </a:rPr>
              <a:t>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안전한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위치에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사람은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누구인가요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r>
              <a:rPr lang="ko-KR" altLang="en-US" sz="1100" smtClean="0">
                <a:latin typeface="Calibri"/>
                <a:ea typeface="Gulim"/>
              </a:rPr>
              <a:t>도로에서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특히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자신을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없을지도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모른다는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유의해야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dirty="0">
                <a:latin typeface="Calibri"/>
                <a:ea typeface="Gulim"/>
              </a:rPr>
              <a:t>.  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속의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모두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보려면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앞으로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숙이거나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사이드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미러를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사용해야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어려운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정면에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대의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오른쪽의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초록색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발견하기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어려울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안전한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뒤편에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자전거들입니다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endParaRPr lang="en-GB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6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37421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교차로에서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회전하는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본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적이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있습니까</a:t>
            </a:r>
            <a:r>
              <a:rPr lang="en-US" altLang="ko-KR" sz="1100">
                <a:latin typeface="Calibri"/>
                <a:ea typeface="Gulim"/>
              </a:rPr>
              <a:t>? </a:t>
            </a:r>
            <a:r>
              <a:rPr lang="ko-KR" altLang="en-US" sz="1100" smtClean="0">
                <a:latin typeface="Calibri"/>
                <a:ea typeface="Gulim"/>
              </a:rPr>
              <a:t>어때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보였나요</a:t>
            </a:r>
            <a:r>
              <a:rPr lang="en-US" altLang="ko-KR" sz="1100" dirty="0">
                <a:latin typeface="Calibri"/>
                <a:ea typeface="Gulim"/>
              </a:rPr>
              <a:t>? 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옆에서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안전하게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타는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방법을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알고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있습니까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smtClean="0">
                <a:latin typeface="Calibri"/>
                <a:ea typeface="Gulim"/>
              </a:rPr>
              <a:t>.</a:t>
            </a:r>
            <a:endParaRPr lang="en-US" altLang="ko-KR" sz="1100" smtClean="0">
              <a:latin typeface="Calibri"/>
              <a:ea typeface="Gulim"/>
            </a:endParaRPr>
          </a:p>
          <a:p>
            <a:pPr defTabSz="931774">
              <a:defRPr/>
            </a:pPr>
            <a:r>
              <a:rPr lang="ko-KR" altLang="en-US" sz="1100" smtClean="0">
                <a:latin typeface="Calibri"/>
                <a:ea typeface="Gulim"/>
              </a:rPr>
              <a:t>차량이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우측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통행하는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국가</a:t>
            </a:r>
            <a:r>
              <a:rPr lang="en-US" altLang="ko-KR" sz="1100">
                <a:latin typeface="Calibri"/>
                <a:ea typeface="Gulim"/>
              </a:rPr>
              <a:t>(</a:t>
            </a:r>
            <a:r>
              <a:rPr lang="ko-KR" altLang="en-US" sz="1100" smtClean="0">
                <a:latin typeface="Calibri"/>
                <a:ea typeface="Gulim"/>
              </a:rPr>
              <a:t>한국의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경우</a:t>
            </a:r>
            <a:r>
              <a:rPr lang="en-US" altLang="ko-KR" sz="1100" dirty="0">
                <a:latin typeface="Calibri"/>
                <a:ea typeface="Gulim"/>
              </a:rPr>
              <a:t>)</a:t>
            </a:r>
            <a:r>
              <a:rPr>
                <a:latin typeface="Calibri"/>
                <a:ea typeface="Gulim"/>
              </a:rPr>
              <a:t/>
            </a:r>
            <a:br>
              <a:rPr>
                <a:latin typeface="Calibri"/>
                <a:ea typeface="Gulim"/>
              </a:rPr>
            </a:br>
            <a:r>
              <a:rPr lang="ko-KR" altLang="en-US" sz="1100" smtClean="0">
                <a:latin typeface="Calibri"/>
                <a:ea typeface="Gulim"/>
              </a:rPr>
              <a:t>자전거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흔히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발생하는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사고는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경우처럼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우회전을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하려고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경우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사람을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못해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사고가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일어날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 smtClean="0">
                <a:latin typeface="Calibri"/>
                <a:ea typeface="Gulim"/>
              </a:rPr>
              <a:t>.</a:t>
            </a:r>
          </a:p>
          <a:p>
            <a:pPr defTabSz="931774">
              <a:defRPr/>
            </a:pPr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트럭과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버스는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승용차보다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회전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반경이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넓습니다</a:t>
            </a:r>
            <a:r>
              <a:rPr lang="en-US" altLang="ko-KR" sz="1100" smtClean="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트럭은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오른쪽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코너로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바로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들어갈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없어서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우회전을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시작하기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앞쪽으로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먼저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직진합니다</a:t>
            </a:r>
            <a:r>
              <a:rPr lang="en-US" altLang="ko-KR" sz="1100" smtClean="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따라서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옆이나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뒤에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있으면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앞으로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이동하는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것처럼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보이지만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실제로는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회전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준비를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시작하는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것입니다</a:t>
            </a:r>
            <a:r>
              <a:rPr lang="en-US" altLang="ko-KR" sz="1100" dirty="0">
                <a:latin typeface="Calibri"/>
                <a:ea typeface="Gulim"/>
              </a:rPr>
              <a:t>. </a:t>
            </a:r>
          </a:p>
          <a:p>
            <a:pPr>
              <a:defRPr/>
            </a:pPr>
            <a:endParaRPr lang="en-US" sz="1100" smtClean="0">
              <a:latin typeface="Calibri"/>
              <a:ea typeface="Gulim"/>
            </a:endParaRPr>
          </a:p>
          <a:p>
            <a:pPr>
              <a:defRPr/>
            </a:pPr>
            <a:endParaRPr lang="en-US" sz="1100" smtClean="0">
              <a:latin typeface="Calibri"/>
              <a:ea typeface="Gulim"/>
            </a:endParaRPr>
          </a:p>
          <a:p>
            <a:pPr>
              <a:defRPr/>
            </a:pPr>
            <a:r>
              <a:rPr lang="ko-KR" altLang="en-US" sz="1100" i="1" smtClean="0">
                <a:latin typeface="Calibri"/>
                <a:ea typeface="Gulim"/>
              </a:rPr>
              <a:t>차량이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좌측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통행하는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국가</a:t>
            </a:r>
            <a:r>
              <a:rPr>
                <a:latin typeface="Calibri"/>
                <a:ea typeface="Gulim"/>
              </a:rPr>
              <a:t/>
            </a:r>
            <a:br>
              <a:rPr>
                <a:latin typeface="Calibri"/>
                <a:ea typeface="Gulim"/>
              </a:rPr>
            </a:br>
            <a:r>
              <a:rPr lang="ko-KR" altLang="en-US" sz="1100" i="1" smtClean="0">
                <a:latin typeface="Calibri"/>
                <a:ea typeface="Gulim"/>
              </a:rPr>
              <a:t>자전거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운전자와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트럭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간에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가장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흔히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발생하는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사고는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경우처럼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트럭이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좌회전을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하려고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할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때입니다</a:t>
            </a:r>
            <a:r>
              <a:rPr lang="en-US" altLang="ko-KR" sz="1100" i="1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그림에서는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차량이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우측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통행하는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국가의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예를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보여줍니다</a:t>
            </a:r>
            <a:r>
              <a:rPr lang="en-US" altLang="ko-KR" sz="1100" i="1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이때는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운전자가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사람을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보지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못해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큰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사고가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일어날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수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있습니다</a:t>
            </a:r>
            <a:r>
              <a:rPr lang="en-US" altLang="ko-KR" sz="1100" i="1" smtClean="0">
                <a:latin typeface="Calibri"/>
                <a:ea typeface="Gulim"/>
              </a:rPr>
              <a:t>.</a:t>
            </a:r>
          </a:p>
          <a:p>
            <a:pPr>
              <a:defRPr/>
            </a:pPr>
            <a:endParaRPr lang="en-US" sz="1100" i="1" smtClean="0">
              <a:latin typeface="Calibri"/>
              <a:ea typeface="Gulim"/>
            </a:endParaRPr>
          </a:p>
          <a:p>
            <a:r>
              <a:rPr lang="ko-KR" altLang="en-US" sz="1100" i="1" smtClean="0">
                <a:latin typeface="Calibri"/>
                <a:ea typeface="Gulim"/>
              </a:rPr>
              <a:t>트럭과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버스는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승용차보다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회전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반경이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매우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넓습니다</a:t>
            </a:r>
            <a:r>
              <a:rPr lang="en-US" altLang="ko-KR" sz="1100" i="1" smtClean="0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예를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들어</a:t>
            </a:r>
            <a:r>
              <a:rPr lang="en-US" altLang="ko-KR" sz="1100" i="1" smtClean="0">
                <a:latin typeface="Calibri"/>
                <a:ea typeface="Gulim"/>
              </a:rPr>
              <a:t>, </a:t>
            </a:r>
            <a:r>
              <a:rPr lang="ko-KR" altLang="en-US" sz="1100" i="1" smtClean="0">
                <a:latin typeface="Calibri"/>
                <a:ea typeface="Gulim"/>
              </a:rPr>
              <a:t>왼쪽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코너로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바로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들어갈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수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없어서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좌회전을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시작하기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전에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앞쪽으로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조금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직진합니다</a:t>
            </a:r>
            <a:r>
              <a:rPr lang="en-US" altLang="ko-KR" sz="1100" i="1" smtClean="0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따라서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트럭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옆이나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뒤에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있으면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트럭이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마치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앞으로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이동하는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것처럼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보이지만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실제로는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회전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준비를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시작하는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것입니다</a:t>
            </a:r>
            <a:r>
              <a:rPr lang="en-US" altLang="ko-KR" sz="1100" i="1" smtClean="0">
                <a:latin typeface="Calibri"/>
                <a:ea typeface="Gulim"/>
              </a:rPr>
              <a:t>. 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방향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지시등을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보면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차량이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방향으로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진행하는지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짐작할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방향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지시등이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깜빡거리면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회전하려고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것입니다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하지만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잊어버리고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방향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지시등을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켜지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않을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그렇기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때문에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안전을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위해서는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교차로에서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멈춰서고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자전거가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횡단보도에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너무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가까이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있어서는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그림과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같이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트레일러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뒤에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트럭이</a:t>
            </a:r>
            <a:r>
              <a:rPr lang="en-US" altLang="ko-KR" sz="1100" smtClean="0">
                <a:latin typeface="Calibri"/>
                <a:ea typeface="Gulim"/>
              </a:rPr>
              <a:t> (</a:t>
            </a:r>
            <a:r>
              <a:rPr lang="ko-KR" altLang="en-US" sz="1100" smtClean="0">
                <a:latin typeface="Calibri"/>
                <a:ea typeface="Gulim"/>
              </a:rPr>
              <a:t>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버스가</a:t>
            </a:r>
            <a:r>
              <a:rPr lang="en-US" altLang="ko-KR" sz="1100">
                <a:latin typeface="Calibri"/>
                <a:ea typeface="Gulim"/>
              </a:rPr>
              <a:t>) </a:t>
            </a:r>
            <a:r>
              <a:rPr lang="ko-KR" altLang="en-US" sz="1100" smtClean="0">
                <a:latin typeface="Calibri"/>
                <a:ea typeface="Gulim"/>
              </a:rPr>
              <a:t>완전히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지나갈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때까지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기다렸다가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이동해야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endParaRPr lang="ko-KR" altLang="en-US" dirty="0">
              <a:latin typeface="Calibri"/>
              <a:ea typeface="Guli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7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5148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걸어갈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어디서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하는지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알고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있습니까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도로에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들어서면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가장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먼저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무엇을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pPr defTabSz="465887">
              <a:defRPr/>
            </a:pPr>
            <a:endParaRPr lang="en-US" sz="1100" b="1" smtClean="0">
              <a:latin typeface="Calibri"/>
              <a:ea typeface="Gulim"/>
            </a:endParaRPr>
          </a:p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defTabSz="465887">
              <a:defRPr/>
            </a:pPr>
            <a:r>
              <a:rPr lang="ko-KR" altLang="en-US" sz="1100" smtClean="0">
                <a:latin typeface="Calibri"/>
                <a:ea typeface="Gulim"/>
              </a:rPr>
              <a:t>도로를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항상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횡단보도를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이용해야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도로를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완전히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멈춰서야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 smtClean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첫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번째로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기억해야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단어는</a:t>
            </a:r>
            <a:r>
              <a:rPr lang="en-US" altLang="ko-KR" sz="1100" smtClean="0">
                <a:latin typeface="Calibri"/>
                <a:ea typeface="Gulim"/>
              </a:rPr>
              <a:t> '</a:t>
            </a:r>
            <a:r>
              <a:rPr lang="ko-KR" altLang="en-US" sz="1100" dirty="0">
                <a:latin typeface="Calibri"/>
                <a:ea typeface="Gulim"/>
              </a:rPr>
              <a:t>멈춰서기</a:t>
            </a:r>
            <a:r>
              <a:rPr lang="en-US" altLang="ko-KR" sz="1100">
                <a:latin typeface="Calibri"/>
                <a:ea typeface="Gulim"/>
              </a:rPr>
              <a:t>'</a:t>
            </a:r>
            <a:r>
              <a:rPr lang="ko-KR" altLang="en-US" sz="1100" smtClean="0">
                <a:latin typeface="Calibri"/>
                <a:ea typeface="Gulim"/>
              </a:rPr>
              <a:t>임을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설명하십시오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pPr defTabSz="465887">
              <a:defRPr/>
            </a:pPr>
            <a:endParaRPr lang="en-US" smtClean="0">
              <a:latin typeface="Calibri"/>
              <a:ea typeface="Gulim"/>
            </a:endParaRP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8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89021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52450" y="696913"/>
            <a:ext cx="5891213" cy="33131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ko-KR" altLang="en-US" sz="1100" b="1" smtClean="0">
                <a:latin typeface="Calibri"/>
                <a:ea typeface="Gulim"/>
              </a:rPr>
              <a:t>다음과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같은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질문을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하면서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대화를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나누십시오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멈춰선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다음에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무엇을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할까요</a:t>
            </a:r>
            <a:r>
              <a:rPr lang="en-US" altLang="ko-KR" sz="1100" dirty="0">
                <a:latin typeface="Calibri"/>
                <a:ea typeface="Gulim"/>
              </a:rPr>
              <a:t>? 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어느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방향을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될까요</a:t>
            </a:r>
            <a:r>
              <a:rPr lang="en-US" altLang="ko-KR" sz="1100" dirty="0">
                <a:latin typeface="Calibri"/>
                <a:ea typeface="Gulim"/>
              </a:rPr>
              <a:t>?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b="1" smtClean="0">
                <a:latin typeface="Calibri"/>
                <a:ea typeface="Gulim"/>
              </a:rPr>
              <a:t>다음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내용을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설명하십시오</a:t>
            </a:r>
            <a:r>
              <a:rPr lang="en-US" altLang="ko-KR" sz="1100" b="1" dirty="0">
                <a:latin typeface="Calibri"/>
                <a:ea typeface="Gulim"/>
              </a:rPr>
              <a:t>.</a:t>
            </a:r>
          </a:p>
          <a:p>
            <a:r>
              <a:rPr lang="ko-KR" altLang="en-US" sz="1100" smtClean="0">
                <a:latin typeface="Calibri"/>
                <a:ea typeface="Gulim"/>
              </a:rPr>
              <a:t>길을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건너기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전에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좌우를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주의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깊게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살피는</a:t>
            </a:r>
            <a:r>
              <a:rPr lang="en-US" altLang="ko-KR" sz="1100" b="1" smtClean="0">
                <a:latin typeface="Calibri"/>
                <a:ea typeface="Gulim"/>
              </a:rPr>
              <a:t> </a:t>
            </a:r>
            <a:r>
              <a:rPr lang="ko-KR" altLang="en-US" sz="1100" b="1" smtClean="0">
                <a:latin typeface="Calibri"/>
                <a:ea typeface="Gulim"/>
              </a:rPr>
              <a:t>것이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중요합니다</a:t>
            </a:r>
            <a:r>
              <a:rPr lang="en-US" altLang="ko-KR" sz="1100" smtClean="0">
                <a:latin typeface="Calibri"/>
                <a:ea typeface="Gulim"/>
              </a:rPr>
              <a:t>.</a:t>
            </a:r>
          </a:p>
          <a:p>
            <a:endParaRPr lang="en-US" sz="1100" i="1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차량이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우측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통행하는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국가</a:t>
            </a:r>
            <a:r>
              <a:rPr lang="en-US" altLang="ko-KR" sz="1100">
                <a:latin typeface="Calibri"/>
                <a:ea typeface="Gulim"/>
              </a:rPr>
              <a:t>(</a:t>
            </a:r>
            <a:r>
              <a:rPr lang="ko-KR" altLang="en-US" sz="1100" smtClean="0">
                <a:latin typeface="Calibri"/>
                <a:ea typeface="Gulim"/>
              </a:rPr>
              <a:t>한국의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경우</a:t>
            </a:r>
            <a:r>
              <a:rPr lang="en-US" altLang="ko-KR" sz="1100" dirty="0">
                <a:latin typeface="Calibri"/>
                <a:ea typeface="Gulim"/>
              </a:rPr>
              <a:t>):</a:t>
            </a:r>
            <a:r>
              <a:rPr>
                <a:latin typeface="Calibri"/>
                <a:ea typeface="Gulim"/>
              </a:rPr>
              <a:t/>
            </a:r>
            <a:br>
              <a:rPr>
                <a:latin typeface="Calibri"/>
                <a:ea typeface="Gulim"/>
              </a:rPr>
            </a:br>
            <a:r>
              <a:rPr lang="ko-KR" altLang="en-US" sz="1100" smtClean="0">
                <a:latin typeface="Calibri"/>
                <a:ea typeface="Gulim"/>
              </a:rPr>
              <a:t>먼저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왼쪽을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다음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오른쪽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그리고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왼쪽을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살펴야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합니다</a:t>
            </a:r>
            <a:r>
              <a:rPr lang="en-US" altLang="ko-KR" sz="1100">
                <a:latin typeface="Calibri"/>
                <a:ea typeface="Gulim"/>
              </a:rPr>
              <a:t>. </a:t>
            </a:r>
            <a:r>
              <a:rPr lang="ko-KR" altLang="en-US" sz="1100" smtClean="0">
                <a:latin typeface="Calibri"/>
                <a:ea typeface="Gulim"/>
              </a:rPr>
              <a:t>그리고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자동차가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다가올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때에는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절대로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건너면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안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됩니다</a:t>
            </a:r>
            <a:r>
              <a:rPr lang="en-US" altLang="ko-KR" sz="1100" dirty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i="1" smtClean="0">
                <a:latin typeface="Calibri"/>
                <a:ea typeface="Gulim"/>
              </a:rPr>
              <a:t>예를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들어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싱가포르와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같이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차량이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좌측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통행하는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국가</a:t>
            </a:r>
            <a:r>
              <a:rPr lang="en-US" altLang="ko-KR" sz="1100" i="1" dirty="0">
                <a:latin typeface="Calibri"/>
                <a:ea typeface="Gulim"/>
              </a:rPr>
              <a:t>:</a:t>
            </a:r>
            <a:r>
              <a:rPr>
                <a:latin typeface="Calibri"/>
                <a:ea typeface="Gulim"/>
              </a:rPr>
              <a:t/>
            </a:r>
            <a:br>
              <a:rPr>
                <a:latin typeface="Calibri"/>
                <a:ea typeface="Gulim"/>
              </a:rPr>
            </a:br>
            <a:r>
              <a:rPr lang="ko-KR" altLang="en-US" sz="1100" i="1" smtClean="0">
                <a:latin typeface="Calibri"/>
                <a:ea typeface="Gulim"/>
              </a:rPr>
              <a:t>먼저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오른쪽을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살핀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다음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왼쪽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그리고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다시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오른쪽을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살펴야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합니다</a:t>
            </a:r>
            <a:r>
              <a:rPr lang="en-US" altLang="ko-KR" sz="1100" i="1">
                <a:latin typeface="Calibri"/>
                <a:ea typeface="Gulim"/>
              </a:rPr>
              <a:t>. </a:t>
            </a:r>
            <a:r>
              <a:rPr lang="ko-KR" altLang="en-US" sz="1100" i="1" smtClean="0">
                <a:latin typeface="Calibri"/>
                <a:ea typeface="Gulim"/>
              </a:rPr>
              <a:t>또한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자동차가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다가올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때에는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절대로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건너면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안</a:t>
            </a:r>
            <a:r>
              <a:rPr lang="en-US" altLang="ko-KR" sz="1100" i="1" smtClean="0">
                <a:latin typeface="Calibri"/>
                <a:ea typeface="Gulim"/>
              </a:rPr>
              <a:t> </a:t>
            </a:r>
            <a:r>
              <a:rPr lang="ko-KR" altLang="en-US" sz="1100" i="1" smtClean="0">
                <a:latin typeface="Calibri"/>
                <a:ea typeface="Gulim"/>
              </a:rPr>
              <a:t>됩니다</a:t>
            </a:r>
            <a:r>
              <a:rPr lang="en-US" altLang="ko-KR" sz="1100" i="1" dirty="0">
                <a:latin typeface="Calibri"/>
                <a:ea typeface="Gulim"/>
              </a:rPr>
              <a:t>.</a:t>
            </a:r>
          </a:p>
          <a:p>
            <a:endParaRPr lang="en-US" sz="1100" smtClean="0">
              <a:latin typeface="Calibri"/>
              <a:ea typeface="Gulim"/>
            </a:endParaRPr>
          </a:p>
          <a:p>
            <a:r>
              <a:rPr lang="ko-KR" altLang="en-US" sz="1100" smtClean="0">
                <a:latin typeface="Calibri"/>
                <a:ea typeface="Gulim"/>
              </a:rPr>
              <a:t>자동차가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멈추면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운전자와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눈을</a:t>
            </a:r>
            <a:r>
              <a:rPr lang="en-US" altLang="ko-KR" sz="1100" smtClean="0">
                <a:latin typeface="Calibri"/>
                <a:ea typeface="Gulim"/>
              </a:rPr>
              <a:t> </a:t>
            </a:r>
            <a:r>
              <a:rPr lang="ko-KR" altLang="en-US" sz="1100" smtClean="0">
                <a:latin typeface="Calibri"/>
                <a:ea typeface="Gulim"/>
              </a:rPr>
              <a:t>마주치십시오</a:t>
            </a:r>
            <a:r>
              <a:rPr lang="en-US" altLang="ko-KR" sz="1100" smtClean="0">
                <a:latin typeface="Calibri"/>
                <a:ea typeface="Gulim"/>
              </a:rPr>
              <a:t>.</a:t>
            </a:r>
            <a:endParaRPr lang="en-US" altLang="ko-KR" sz="1100" i="1" smtClean="0">
              <a:latin typeface="Calibri"/>
              <a:ea typeface="Gulim"/>
            </a:endParaRPr>
          </a:p>
          <a:p>
            <a:endParaRPr lang="en-US" smtClean="0">
              <a:latin typeface="Calibri"/>
              <a:ea typeface="Gulim"/>
            </a:endParaRP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>
                <a:latin typeface="Calibri"/>
                <a:ea typeface="Gulim"/>
              </a:rPr>
              <a:pPr/>
              <a:t>9</a:t>
            </a:fld>
            <a:endParaRPr lang="sv-SE">
              <a:latin typeface="Calibri"/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46396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  <a:prstGeom prst="rect">
            <a:avLst/>
          </a:prstGeom>
        </p:spPr>
        <p:txBody>
          <a:bodyPr anchor="ctr"/>
          <a:lstStyle>
            <a:lvl1pPr marL="0" indent="0" algn="l" eaLnBrk="1" latinLnBrk="0" hangingPunct="1">
              <a:buNone/>
              <a:defRPr kumimoji="0" lang="sv-SE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kumimoji="0" lang="sv-SE" smtClean="0"/>
              <a:t>Klicka här för att ändra format på underrubrik i bakgrunden</a:t>
            </a:r>
            <a:endParaRPr kumimoji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 eaLnBrk="1" latinLnBrk="0" hangingPunct="1">
              <a:defRPr kumimoji="0" lang="sv-SE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sv-SE">
                <a:solidFill>
                  <a:srgbClr val="FFFFFF"/>
                </a:solidFill>
              </a:rPr>
              <a:pPr algn="ctr"/>
              <a:t>2015-06-10</a:t>
            </a:fld>
            <a:endParaRPr kumimoji="0" lang="sv-SE" sz="200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sv-SE">
                <a:solidFill>
                  <a:schemeClr val="tx2"/>
                </a:solidFill>
              </a:rPr>
              <a:pPr/>
              <a:t>‹#›</a:t>
            </a:fld>
            <a:endParaRPr kumimoji="0" lang="sv-SE">
              <a:solidFill>
                <a:schemeClr val="tx2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lang="sv-SE" cap="all" baseline="0"/>
            </a:lvl1pPr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625" y="375507"/>
            <a:ext cx="6784753" cy="3816424"/>
          </a:xfrm>
          <a:prstGeom prst="rect">
            <a:avLst/>
          </a:prstGeom>
        </p:spPr>
      </p:pic>
      <p:pic>
        <p:nvPicPr>
          <p:cNvPr id="4" name="Bildobjekt 3" descr="Volvo logo 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31990"/>
            <a:ext cx="1080120" cy="1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E4606EA6-EFEA-4C30-9264-4F9291A5780D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sv-SE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109963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E4606EA6-EFEA-4C30-9264-4F9291A5780D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sv-SE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383548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E4606EA6-EFEA-4C30-9264-4F9291A5780D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sv-SE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 eaLnBrk="1" latinLnBrk="0" hangingPunct="1">
              <a:buNone/>
              <a:defRPr kumimoji="0" lang="sv-SE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sv-SE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sv-SE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sv-SE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sv-SE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buNone/>
              <a:defRPr kumimoji="0" lang="sv-SE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sv-SE"/>
              <a:t>Klicka för att ändra formatet för bakgrundsrubriken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6FCF9F07-3BC7-4570-B054-79111B0A380C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lang="sv-SE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sv-SE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sv-SE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sv-SE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sv-SE"/>
            </a:lvl1pPr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sv-SE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sv-S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sv-SE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6DFADB5D-B7A0-47E3-AD2D-B1A6F8614213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sv-SE">
                <a:solidFill>
                  <a:srgbClr val="FFFFFF"/>
                </a:solidFill>
              </a:rPr>
              <a:pPr/>
              <a:t>‹#›</a:t>
            </a:fld>
            <a:endParaRPr kumimoji="0"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72968126-03FC-49C0-B9B8-2B561CCC3D90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sv-SE">
                <a:solidFill>
                  <a:schemeClr val="tx2"/>
                </a:solidFill>
              </a:rPr>
              <a:pPr/>
              <a:t>‹#›</a:t>
            </a:fld>
            <a:endParaRPr kumimoji="0"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buNone/>
              <a:defRPr kumimoji="0" lang="sv-SE" sz="4200" b="0"/>
            </a:lvl1pPr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F49A8198-4617-485E-9585-4840B69DBBA6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sv-SE">
                <a:solidFill>
                  <a:srgbClr val="FFFFFF"/>
                </a:solidFill>
              </a:rPr>
              <a:pPr/>
              <a:t>‹#›</a:t>
            </a:fld>
            <a:endParaRPr kumimoji="0" lang="sv-SE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sv-SE" sz="1800"/>
            </a:lvl1pPr>
            <a:lvl2pPr eaLnBrk="1" latinLnBrk="0" hangingPunct="1">
              <a:buNone/>
              <a:defRPr kumimoji="0" lang="sv-SE" sz="1200"/>
            </a:lvl2pPr>
            <a:lvl3pPr eaLnBrk="1" latinLnBrk="0" hangingPunct="1">
              <a:buNone/>
              <a:defRPr kumimoji="0" lang="sv-SE" sz="1000"/>
            </a:lvl3pPr>
            <a:lvl4pPr eaLnBrk="1" latinLnBrk="0" hangingPunct="1">
              <a:buNone/>
              <a:defRPr kumimoji="0" lang="sv-SE" sz="900"/>
            </a:lvl4pPr>
            <a:lvl5pPr eaLnBrk="1" latinLnBrk="0" hangingPunct="1">
              <a:buNone/>
              <a:defRPr kumimoji="0" lang="sv-SE"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prstGeom prst="rect">
            <a:avLst/>
          </a:prstGeo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sv-SE" sz="3200"/>
            </a:lvl1pPr>
            <a:extLst/>
          </a:lstStyle>
          <a:p>
            <a:r>
              <a:rPr kumimoji="0" lang="sv-SE" smtClean="0"/>
              <a:t>Dra bilden till platshållaren eller klicka på ikonen för att lägga till den</a:t>
            </a:r>
            <a:endParaRPr kumimoji="0"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FontTx/>
              <a:buNone/>
              <a:defRPr kumimoji="0" lang="sv-SE" sz="1700"/>
            </a:lvl1pPr>
            <a:lvl2pPr eaLnBrk="1" latinLnBrk="0" hangingPunct="1">
              <a:buFontTx/>
              <a:buNone/>
              <a:defRPr kumimoji="0" lang="sv-SE" sz="1200"/>
            </a:lvl2pPr>
            <a:lvl3pPr eaLnBrk="1" latinLnBrk="0" hangingPunct="1">
              <a:buFontTx/>
              <a:buNone/>
              <a:defRPr kumimoji="0" lang="sv-SE" sz="1000"/>
            </a:lvl3pPr>
            <a:lvl4pPr eaLnBrk="1" latinLnBrk="0" hangingPunct="1">
              <a:buFontTx/>
              <a:buNone/>
              <a:defRPr kumimoji="0" lang="sv-SE" sz="900"/>
            </a:lvl4pPr>
            <a:lvl5pPr eaLnBrk="1" latinLnBrk="0" hangingPunct="1">
              <a:buFontTx/>
              <a:buNone/>
              <a:defRPr kumimoji="0" lang="sv-SE"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buNone/>
              <a:defRPr kumimoji="0" lang="sv-SE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kumimoji="0" lang="sv-SE" smtClean="0"/>
              <a:t>Klicka här för att ändra format</a:t>
            </a:r>
            <a:endParaRPr kumimoji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v-SE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sv-SE"/>
              <a:pPr/>
              <a:t>2015-06-10</a:t>
            </a:fld>
            <a:endParaRPr kumimoji="0"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lang="sv-SE" sz="2800"/>
            </a:lvl1pPr>
            <a:extLst/>
          </a:lstStyle>
          <a:p>
            <a:pPr algn="ctr"/>
            <a:fld id="{8F82E0A0-C266-4798-8C8F-B9F91E9DA37E}" type="slidenum">
              <a:rPr kumimoji="0" lang="sv-SE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sv-SE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sv-SE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sv-SE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sv-SE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sv-SE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sv-SE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sv-SE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sv-SE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sv-SE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sv-SE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sv-SE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ponsored by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23528" y="204067"/>
            <a:ext cx="7296472" cy="59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ko-KR" altLang="en-US" sz="3000" b="1" dirty="0" smtClean="0">
                <a:solidFill>
                  <a:srgbClr val="FFFFFF"/>
                </a:solidFill>
                <a:latin typeface="Arial"/>
                <a:ea typeface="Gulim"/>
                <a:cs typeface="Arial"/>
              </a:rPr>
              <a:t>멈춰서기</a:t>
            </a:r>
            <a:r>
              <a:rPr lang="en-US" altLang="ko-KR" sz="3000" b="1" dirty="0" smtClean="0">
                <a:solidFill>
                  <a:srgbClr val="FFFFFF"/>
                </a:solidFill>
                <a:latin typeface="Arial"/>
                <a:ea typeface="Gulim"/>
                <a:cs typeface="Arial"/>
              </a:rPr>
              <a:t>, </a:t>
            </a:r>
            <a:r>
              <a:rPr lang="ko-KR" altLang="en-US" sz="3000" b="1" dirty="0" smtClean="0">
                <a:solidFill>
                  <a:srgbClr val="FFFFFF"/>
                </a:solidFill>
                <a:latin typeface="Arial"/>
                <a:ea typeface="Gulim"/>
                <a:cs typeface="Arial"/>
              </a:rPr>
              <a:t>살펴보기</a:t>
            </a:r>
            <a:r>
              <a:rPr lang="en-US" altLang="ko-KR" sz="3000" b="1" dirty="0" smtClean="0">
                <a:solidFill>
                  <a:srgbClr val="FFFFFF"/>
                </a:solidFill>
                <a:latin typeface="Arial"/>
                <a:ea typeface="Gulim"/>
                <a:cs typeface="Arial"/>
              </a:rPr>
              <a:t>, </a:t>
            </a:r>
            <a:r>
              <a:rPr lang="ko-KR" altLang="en-US" sz="3000" b="1" dirty="0" smtClean="0">
                <a:solidFill>
                  <a:srgbClr val="FFFFFF"/>
                </a:solidFill>
                <a:latin typeface="Arial"/>
                <a:ea typeface="Gulim"/>
                <a:cs typeface="Arial"/>
              </a:rPr>
              <a:t>손흔들기</a:t>
            </a:r>
            <a:endParaRPr lang="ko-KR" altLang="en-US" sz="3000" dirty="0">
              <a:solidFill>
                <a:srgbClr val="FFFFFF"/>
              </a:solidFill>
              <a:latin typeface="Arial"/>
              <a:ea typeface="Guli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0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LW3u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Bildobjekt 9" descr="SLW2u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b="16841"/>
          <a:stretch/>
        </p:blipFill>
        <p:spPr>
          <a:xfrm>
            <a:off x="0" y="514350"/>
            <a:ext cx="9144000" cy="4113312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19200" y="2702064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solidFill>
                  <a:schemeClr val="bg1"/>
                </a:solidFill>
                <a:latin typeface="Arial"/>
                <a:ea typeface="Gulim"/>
                <a:cs typeface="Arial"/>
              </a:rPr>
              <a:t>멈춰서기</a:t>
            </a:r>
            <a:endParaRPr lang="ko-KR" altLang="en-US" sz="3800" b="1" dirty="0">
              <a:solidFill>
                <a:schemeClr val="bg1"/>
              </a:solidFill>
              <a:latin typeface="Arial"/>
              <a:ea typeface="Gulim"/>
              <a:cs typeface="Arial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505200" y="2702064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solidFill>
                  <a:schemeClr val="bg1"/>
                </a:solidFill>
                <a:latin typeface="Arial"/>
                <a:ea typeface="Gulim"/>
                <a:cs typeface="Arial"/>
              </a:rPr>
              <a:t>살펴보기</a:t>
            </a:r>
            <a:endParaRPr lang="ko-KR" altLang="en-US" sz="3800" b="1" dirty="0">
              <a:solidFill>
                <a:schemeClr val="bg1"/>
              </a:solidFill>
              <a:latin typeface="Arial"/>
              <a:ea typeface="Gulim"/>
              <a:cs typeface="Arial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638800" y="2702064"/>
            <a:ext cx="220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solidFill>
                  <a:schemeClr val="bg1"/>
                </a:solidFill>
                <a:latin typeface="Arial"/>
                <a:ea typeface="Gulim"/>
                <a:cs typeface="Arial"/>
              </a:rPr>
              <a:t>손흔들기</a:t>
            </a:r>
            <a:endParaRPr lang="ko-KR" altLang="en-US" sz="3800" b="1" dirty="0">
              <a:solidFill>
                <a:schemeClr val="bg1"/>
              </a:solidFill>
              <a:latin typeface="Arial"/>
              <a:ea typeface="Guli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1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LW3u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objekt 7" descr="SLW2u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b="16841"/>
          <a:stretch/>
        </p:blipFill>
        <p:spPr>
          <a:xfrm>
            <a:off x="0" y="514350"/>
            <a:ext cx="9144000" cy="411331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219200" y="2702064"/>
            <a:ext cx="220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solidFill>
                  <a:schemeClr val="bg1"/>
                </a:solidFill>
                <a:latin typeface="Arial"/>
                <a:ea typeface="Gulim"/>
                <a:cs typeface="Arial"/>
              </a:rPr>
              <a:t>멈춰서기</a:t>
            </a:r>
            <a:endParaRPr lang="ko-KR" altLang="en-US" sz="3800" b="1" dirty="0">
              <a:solidFill>
                <a:schemeClr val="bg1"/>
              </a:solidFill>
              <a:latin typeface="Arial"/>
              <a:ea typeface="Gulim"/>
              <a:cs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505200" y="2702064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solidFill>
                  <a:schemeClr val="bg1"/>
                </a:solidFill>
                <a:latin typeface="Arial"/>
                <a:ea typeface="Gulim"/>
                <a:cs typeface="Arial"/>
              </a:rPr>
              <a:t>살펴보기</a:t>
            </a:r>
            <a:endParaRPr lang="ko-KR" altLang="en-US" sz="3800" b="1" dirty="0">
              <a:solidFill>
                <a:schemeClr val="bg1"/>
              </a:solidFill>
              <a:latin typeface="Arial"/>
              <a:ea typeface="Gulim"/>
              <a:cs typeface="Arial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715000" y="2702064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solidFill>
                  <a:schemeClr val="bg1"/>
                </a:solidFill>
                <a:latin typeface="Arial"/>
                <a:ea typeface="Gulim"/>
                <a:cs typeface="Arial"/>
              </a:rPr>
              <a:t>손흔들기</a:t>
            </a:r>
            <a:endParaRPr lang="ko-KR" altLang="en-US" sz="3800" b="1" dirty="0">
              <a:solidFill>
                <a:schemeClr val="bg1"/>
              </a:solidFill>
              <a:latin typeface="Arial"/>
              <a:ea typeface="Guli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2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13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019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latshållare för innehåll 3" descr="0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1"/>
          <a:stretch/>
        </p:blipFill>
        <p:spPr>
          <a:xfrm>
            <a:off x="-1" y="-19051"/>
            <a:ext cx="9220201" cy="5186363"/>
          </a:xfrm>
        </p:spPr>
      </p:pic>
    </p:spTree>
    <p:extLst>
      <p:ext uri="{BB962C8B-B14F-4D97-AF65-F5344CB8AC3E}">
        <p14:creationId xmlns:p14="http://schemas.microsoft.com/office/powerpoint/2010/main" val="23050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Tw Cen MT"/>
                <a:ea typeface="Gulim"/>
              </a:rPr>
              <a:t>자전거의</a:t>
            </a:r>
            <a:r>
              <a:rPr lang="en-US" altLang="ko-KR" smtClean="0">
                <a:latin typeface="Tw Cen MT"/>
                <a:ea typeface="Gulim"/>
              </a:rPr>
              <a:t> </a:t>
            </a:r>
            <a:r>
              <a:rPr lang="ko-KR" altLang="en-US" smtClean="0">
                <a:latin typeface="Tw Cen MT"/>
                <a:ea typeface="Gulim"/>
              </a:rPr>
              <a:t>상황</a:t>
            </a:r>
            <a:endParaRPr lang="ko-KR" altLang="en-US" dirty="0">
              <a:latin typeface="Tw Cen MT"/>
              <a:ea typeface="Gulim"/>
            </a:endParaRPr>
          </a:p>
        </p:txBody>
      </p:sp>
      <p:pic>
        <p:nvPicPr>
          <p:cNvPr id="4" name="Platshållare för innehåll 3" descr="02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"/>
          <a:stretch/>
        </p:blipFill>
        <p:spPr>
          <a:xfrm>
            <a:off x="0" y="0"/>
            <a:ext cx="9175590" cy="5162550"/>
          </a:xfrm>
        </p:spPr>
      </p:pic>
    </p:spTree>
    <p:extLst>
      <p:ext uri="{BB962C8B-B14F-4D97-AF65-F5344CB8AC3E}">
        <p14:creationId xmlns:p14="http://schemas.microsoft.com/office/powerpoint/2010/main" val="29541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0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dbilds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olvoCom Document" ma:contentTypeID="0x010100F5D22A0F54644B60B76DBD3C406B0C4300A5C1C58596AC4B6ABDE976EEF6C47E4100BDEA7CC82A68AF43AC4048C5551883BB" ma:contentTypeVersion="5" ma:contentTypeDescription="Content type for documents in VolvoCom" ma:contentTypeScope="" ma:versionID="8e385723940efc1ef433dc51212d037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c8f8439851e38b2e033cf9e2ae30b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LinkDisplayText" minOccurs="0"/>
                <xsd:element ref="ns1:Description" minOccurs="0"/>
                <xsd:element ref="ns1:DocumentLanguage"/>
                <xsd:element ref="ns1:Classification"/>
                <xsd:element ref="ns1:ReferenceNumber" minOccurs="0"/>
                <xsd:element ref="ns1:PublishFrom"/>
                <xsd:element ref="ns1:PublishTo" minOccurs="0"/>
                <xsd:element ref="ns1:ValidFrom"/>
                <xsd:element ref="ns1:ValidTo" minOccurs="0"/>
                <xsd:element ref="ns1:AllowOverwriteProperties" minOccurs="0"/>
                <xsd:element ref="ns1:AttachedToPages" minOccurs="0"/>
                <xsd:element ref="ns1:TargetApplication" minOccurs="0"/>
                <xsd:element ref="ns1:Owner"/>
                <xsd:element ref="ns1:DocumentInformationType" minOccurs="0"/>
                <xsd:element ref="ns1:CWPID" minOccurs="0"/>
                <xsd:element ref="ns1:REXKWANDOBADCWPIDFIELD02c81594-1387-450f-910d-fc2c8da796f7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inkDisplayText" ma:index="8" nillable="true" ma:displayName="Link Display Text" ma:description="Text to display as link" ma:internalName="LinkDisplayText">
      <xsd:simpleType>
        <xsd:restriction base="dms:Text"/>
      </xsd:simpleType>
    </xsd:element>
    <xsd:element name="Description" ma:index="9" nillable="true" ma:displayName="Description" ma:description="Description" ma:internalName="Description">
      <xsd:simpleType>
        <xsd:restriction base="dms:Note"/>
      </xsd:simpleType>
    </xsd:element>
    <xsd:element name="DocumentLanguage" ma:index="10" ma:displayName="DocumentLanguage" ma:default="English" ma:description="Language of the document" ma:internalName="DocumentLanguage">
      <xsd:simpleType>
        <xsd:restriction base="dms:Choice">
          <xsd:enumeration value="Arabic"/>
          <xsd:enumeration value="Chinese"/>
          <xsd:enumeration value="Danish"/>
          <xsd:enumeration value="Dutch"/>
          <xsd:enumeration value="English"/>
          <xsd:enumeration value="Farsi"/>
          <xsd:enumeration value="Finnish"/>
          <xsd:enumeration value="Flemish"/>
          <xsd:enumeration value="French"/>
          <xsd:enumeration value="Germ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Turkish"/>
        </xsd:restriction>
      </xsd:simpleType>
    </xsd:element>
    <xsd:element name="Classification" ma:index="11" ma:displayName="Classification" ma:default="Internal" ma:description="Classification of the document" ma:internalName="Classification">
      <xsd:simpleType>
        <xsd:restriction base="dms:Choice">
          <xsd:enumeration value="Internal"/>
          <xsd:enumeration value="Open"/>
        </xsd:restriction>
      </xsd:simpleType>
    </xsd:element>
    <xsd:element name="ReferenceNumber" ma:index="12" nillable="true" ma:displayName="ReferenceNumber" ma:description="Document reference number" ma:internalName="ReferenceNumber">
      <xsd:simpleType>
        <xsd:restriction base="dms:Text"/>
      </xsd:simpleType>
    </xsd:element>
    <xsd:element name="PublishFrom" ma:index="13" ma:displayName="PublishFrom" ma:default="[today]" ma:description="Date to begin publishing" ma:internalName="PublishFrom">
      <xsd:simpleType>
        <xsd:restriction base="dms:DateTime"/>
      </xsd:simpleType>
    </xsd:element>
    <xsd:element name="PublishTo" ma:index="14" nillable="true" ma:displayName="PublishTo" ma:description="Date to end publishing" ma:internalName="PublishTo">
      <xsd:simpleType>
        <xsd:restriction base="dms:DateTime"/>
      </xsd:simpleType>
    </xsd:element>
    <xsd:element name="ValidFrom" ma:index="15" ma:displayName="ValidFrom" ma:default="[today]" ma:description="Date after which the document is valid" ma:internalName="ValidFrom">
      <xsd:simpleType>
        <xsd:restriction base="dms:DateTime"/>
      </xsd:simpleType>
    </xsd:element>
    <xsd:element name="ValidTo" ma:index="16" nillable="true" ma:displayName="ValidTo" ma:description="Date until which the document is valid" ma:internalName="ValidTo">
      <xsd:simpleType>
        <xsd:restriction base="dms:DateTime"/>
      </xsd:simpleType>
    </xsd:element>
    <xsd:element name="AllowOverwriteProperties" ma:index="17" nillable="true" ma:displayName="AllowOverwriteProperties" ma:description="Replace previously saved properties with these new properties." ma:internalName="AllowOverwriteProperties">
      <xsd:simpleType>
        <xsd:restriction base="dms:Boolean"/>
      </xsd:simpleType>
    </xsd:element>
    <xsd:element name="AttachedToPages" ma:index="18" nillable="true" ma:displayName="AttachedToPages" ma:description="Pages to which the document is attached" ma:hidden="true" ma:internalName="AttachedToPages">
      <xsd:simpleType>
        <xsd:restriction base="dms:Unknown"/>
      </xsd:simpleType>
    </xsd:element>
    <xsd:element name="TargetApplication" ma:index="19" nillable="true" ma:displayName="Target Application" ma:default="Internet/Public" ma:description="Select if you wish to associate a document with a page in the application of choice" ma:internalName="TargetApplicat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ranet/Violin"/>
                    <xsd:enumeration value="Extended Intranet"/>
                    <xsd:enumeration value="Extranet"/>
                    <xsd:enumeration value="Internet/Public"/>
                  </xsd:restriction>
                </xsd:simpleType>
              </xsd:element>
            </xsd:sequence>
          </xsd:extension>
        </xsd:complexContent>
      </xsd:complexType>
    </xsd:element>
    <xsd:element name="Owner" ma:index="20" ma:displayName="Owner" ma:description="Owner of document" ma:internalName="Owner">
      <xsd:simpleType>
        <xsd:restriction base="dms:Text"/>
      </xsd:simpleType>
    </xsd:element>
    <xsd:element name="DocumentInformationType" ma:index="21" nillable="true" ma:displayName="DocumentInformationType" ma:description="The information type of the document" ma:internalName="DocumentInformation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s &amp; tools"/>
                    <xsd:enumeration value="Company presentations &amp; support materials"/>
                    <xsd:enumeration value="Events"/>
                    <xsd:enumeration value="Forms"/>
                    <xsd:enumeration value="Images, maps &amp; charts"/>
                    <xsd:enumeration value="Legal"/>
                    <xsd:enumeration value="Manuals &amp; Instructions"/>
                    <xsd:enumeration value="Minutes"/>
                    <xsd:enumeration value="News &amp; announcements"/>
                    <xsd:enumeration value="Other"/>
                    <xsd:enumeration value="Policies &amp; guidelines"/>
                    <xsd:enumeration value="Publications &amp; forums"/>
                    <xsd:enumeration value="Reports"/>
                    <xsd:enumeration value="Standards &amp; Patents"/>
                    <xsd:enumeration value="Templates"/>
                    <xsd:enumeration value="Training"/>
                    <xsd:enumeration value="Travel &amp; Expense"/>
                    <xsd:enumeration value="Video/audio"/>
                  </xsd:restriction>
                </xsd:simpleType>
              </xsd:element>
            </xsd:sequence>
          </xsd:extension>
        </xsd:complexContent>
      </xsd:complexType>
    </xsd:element>
    <xsd:element name="CWPID" ma:index="22" nillable="true" ma:displayName="CWPID" ma:description="Unique ID used by CWP to query. Please leave this field unmodified!" ma:internalName="CWPID">
      <xsd:simpleType>
        <xsd:restriction base="dms:Text"/>
      </xsd:simpleType>
    </xsd:element>
    <xsd:element name="REXKWANDOBADCWPIDFIELD02c81594-1387-450f-910d-fc2c8da796f7" ma:index="23" nillable="true" ma:displayName="REXKWANDOBADCWPIDFIELD02c81594-1387-450f-910d-fc2c8da796f7" ma:description="OLD CWPID FIELD DO NOT USE" ma:internalName="REXKWANDOBADCWPIDFIELD02c81594_x002d_1387_x002d_450f_x002d_910d_x002d_fc2c8da796f7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ferenceNumber xmlns="http://schemas.microsoft.com/sharepoint/v3" xsi:nil="true"/>
    <PublishTo xmlns="http://schemas.microsoft.com/sharepoint/v3" xsi:nil="true"/>
    <ValidFrom xmlns="http://schemas.microsoft.com/sharepoint/v3">2015-07-02T06:05:00+00:00</ValidFrom>
    <Owner xmlns="http://schemas.microsoft.com/sharepoint/v3">AB Volvo</Owner>
    <DocumentInformationType xmlns="http://schemas.microsoft.com/sharepoint/v3">
      <Value>Other</Value>
    </DocumentInformationType>
    <CWPID xmlns="http://schemas.microsoft.com/sharepoint/v3">e8d2e4b0-c53d-454e-b004-051b5cfd0d46</CWPID>
    <DocumentLanguage xmlns="http://schemas.microsoft.com/sharepoint/v3">Korean</DocumentLanguage>
    <LinkDisplayText xmlns="http://schemas.microsoft.com/sharepoint/v3" xsi:nil="true"/>
    <TargetApplication xmlns="http://schemas.microsoft.com/sharepoint/v3">
      <Value>Internet/Public</Value>
    </TargetApplication>
    <Classification xmlns="http://schemas.microsoft.com/sharepoint/v3">Open</Classification>
    <AllowOverwriteProperties xmlns="http://schemas.microsoft.com/sharepoint/v3">false</AllowOverwriteProperties>
    <PublishFrom xmlns="http://schemas.microsoft.com/sharepoint/v3">2015-07-02T06:05:00+00:00</PublishFrom>
    <ValidTo xmlns="http://schemas.microsoft.com/sharepoint/v3" xsi:nil="true"/>
    <Description xmlns="http://schemas.microsoft.com/sharepoint/v3" xsi:nil="true"/>
    <AttachedToPages xmlns="http://schemas.microsoft.com/sharepoint/v3" xsi:nil="true"/>
    <REXKWANDOBADCWPIDFIELD02c81594-1387-450f-910d-fc2c8da796f7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039E6E-49F5-490C-900B-46E31166F878}"/>
</file>

<file path=customXml/itemProps2.xml><?xml version="1.0" encoding="utf-8"?>
<ds:datastoreItem xmlns:ds="http://schemas.openxmlformats.org/officeDocument/2006/customXml" ds:itemID="{57957A36-4051-4774-B5F8-FD4784445B47}"/>
</file>

<file path=customXml/itemProps3.xml><?xml version="1.0" encoding="utf-8"?>
<ds:datastoreItem xmlns:ds="http://schemas.openxmlformats.org/officeDocument/2006/customXml" ds:itemID="{2C25E51E-7E86-4281-A8CD-869760326E61}"/>
</file>

<file path=docProps/app.xml><?xml version="1.0" encoding="utf-8"?>
<Properties xmlns="http://schemas.openxmlformats.org/officeDocument/2006/extended-properties" xmlns:vt="http://schemas.openxmlformats.org/officeDocument/2006/docPropsVTypes">
  <Template>Bredbildspresentation.potx</Template>
  <TotalTime>0</TotalTime>
  <Words>1067</Words>
  <Application>Microsoft Office PowerPoint</Application>
  <PresentationFormat>On-screen Show (16:9)</PresentationFormat>
  <Paragraphs>156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Bredbildspresentation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자전거의 상황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2015-06-10T09:57:14Z</dcterms:modified>
  <cp:contentType>VolvoCom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0x010100F5D22A0F54644B60B76DBD3C406B0C4300A5C1C58596AC4B6ABDE976EEF6C47E4100BDEA7CC82A68AF43AC4048C5551883BB</vt:lpwstr>
  </property>
</Properties>
</file>