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4" r:id="rId3"/>
    <p:sldId id="290" r:id="rId4"/>
    <p:sldId id="273" r:id="rId5"/>
    <p:sldId id="274" r:id="rId6"/>
    <p:sldId id="292" r:id="rId7"/>
    <p:sldId id="285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FFCACA"/>
    <a:srgbClr val="DD7611"/>
    <a:srgbClr val="78B833"/>
    <a:srgbClr val="D9D9D9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8005D-4764-0C24-8391-A078AA1AE71C}" v="6" dt="2020-03-25T13:49:55.969"/>
    <p1510:client id="{150AF965-0592-0AB1-07E0-0AAF96FFAC44}" v="92" dt="2020-03-25T19:21:03.737"/>
    <p1510:client id="{1E7197D2-76E8-7FE0-B3B6-77946FC4E4FA}" v="21" dt="2020-03-25T19:24:18.810"/>
    <p1510:client id="{29C4BC14-F09C-6736-B8D4-B518027E4794}" v="4" dt="2020-03-25T16:17:45.574"/>
    <p1510:client id="{327EF3D2-2160-59F6-2215-5DA8BB91EEB1}" v="3" dt="2020-03-25T13:04:37.246"/>
    <p1510:client id="{348FE45E-99E8-5008-4269-FE5D096C7B3F}" v="86" dt="2020-03-25T17:22:03.965"/>
    <p1510:client id="{4CF5350D-35FA-73A6-B0DF-51DD4D025421}" v="135" dt="2020-03-25T18:33:35.643"/>
    <p1510:client id="{4ECD3D89-11ED-71D1-C6DF-31C605D38B4D}" v="15" dt="2020-03-25T18:17:43.155"/>
    <p1510:client id="{57BA19BE-6295-F461-67D9-72C25F6FBF47}" v="18" dt="2020-03-25T15:06:40.658"/>
    <p1510:client id="{5C94B2D7-FB51-ECC2-E8E4-BEBB61979F05}" v="9" dt="2020-03-25T13:49:10.690"/>
    <p1510:client id="{7935A9C7-AAB3-DE85-2942-D72E6FB6FF52}" v="7" dt="2020-03-25T17:37:28.375"/>
    <p1510:client id="{80D10BA4-B4DF-11DC-5FA1-84A45350581E}" v="12" dt="2020-03-25T19:41:31.214"/>
    <p1510:client id="{8D84065F-D460-2211-42B2-ED4249E2A1D7}" v="11" dt="2020-03-25T18:55:20.715"/>
    <p1510:client id="{9091BC12-7E66-7359-9DD9-485B582B60D6}" v="21" dt="2020-03-25T12:38:04.144"/>
    <p1510:client id="{9FC28329-7B1B-9D79-D3D8-9E87F551F234}" v="25" dt="2020-03-25T18:51:07.448"/>
    <p1510:client id="{A5129E7D-477A-B37C-5B2C-CDC79A42D0BE}" v="9" dt="2020-03-25T18:59:33.098"/>
    <p1510:client id="{AAC59C3A-0030-6A1C-6970-9BFDA2AF11E2}" v="5" dt="2020-03-25T13:12:20.126"/>
    <p1510:client id="{B9601853-694F-82CD-2C24-6564CA926168}" v="26" dt="2020-03-25T15:58:36.377"/>
    <p1510:client id="{BF463A85-6AC6-A35C-6DDA-149C6473D784}" v="9" dt="2020-03-25T16:03:52.462"/>
    <p1510:client id="{C8718A78-D84A-6C9F-85BA-CC247B21C526}" v="14" dt="2020-03-25T13:57:45.508"/>
    <p1510:client id="{CF6A2F3F-AA9D-46FB-8964-002C9EB3E59C}" v="4" dt="2020-03-25T14:25:23.288"/>
    <p1510:client id="{D9B2EE93-6FEC-3B30-388A-80F038DAFBEE}" v="82" dt="2020-03-25T13:37:02.540"/>
    <p1510:client id="{ECE53B04-395A-6D88-CC94-4CF3365FD7B9}" v="84" dt="2020-03-25T13:21:55.917"/>
    <p1510:client id="{EE1E6CB9-7346-0E4F-58FF-F0F443B03840}" v="11" dt="2020-03-25T13:25:31.835"/>
    <p1510:client id="{EFEDA4AB-4A32-153E-07DE-884CF432657C}" v="3" dt="2020-03-25T18:14:32.756"/>
    <p1510:client id="{F712D6C7-F3BF-5D87-F525-265AB84C7681}" v="8" dt="2020-03-25T13:40:16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ffith Brooke" userId="S::brooke.griffith@volvo.com::5bec24ad-e539-48bb-93de-032898d6400f" providerId="AD" clId="Web-{348FE45E-99E8-5008-4269-FE5D096C7B3F}"/>
    <pc:docChg chg="addSld modSld sldOrd">
      <pc:chgData name="Griffith Brooke" userId="S::brooke.griffith@volvo.com::5bec24ad-e539-48bb-93de-032898d6400f" providerId="AD" clId="Web-{348FE45E-99E8-5008-4269-FE5D096C7B3F}" dt="2020-03-25T17:22:03.777" v="78"/>
      <pc:docMkLst>
        <pc:docMk/>
      </pc:docMkLst>
      <pc:sldChg chg="addSp delSp modSp">
        <pc:chgData name="Griffith Brooke" userId="S::brooke.griffith@volvo.com::5bec24ad-e539-48bb-93de-032898d6400f" providerId="AD" clId="Web-{348FE45E-99E8-5008-4269-FE5D096C7B3F}" dt="2020-03-25T17:05:43.388" v="12"/>
        <pc:sldMkLst>
          <pc:docMk/>
          <pc:sldMk cId="1392804421" sldId="266"/>
        </pc:sldMkLst>
        <pc:picChg chg="add mod">
          <ac:chgData name="Griffith Brooke" userId="S::brooke.griffith@volvo.com::5bec24ad-e539-48bb-93de-032898d6400f" providerId="AD" clId="Web-{348FE45E-99E8-5008-4269-FE5D096C7B3F}" dt="2020-03-25T17:03:33.021" v="2"/>
          <ac:picMkLst>
            <pc:docMk/>
            <pc:sldMk cId="1392804421" sldId="266"/>
            <ac:picMk id="2" creationId="{4BBCDD54-011D-42B1-BBED-C34660D840A9}"/>
          </ac:picMkLst>
        </pc:picChg>
        <pc:picChg chg="add del">
          <ac:chgData name="Griffith Brooke" userId="S::brooke.griffith@volvo.com::5bec24ad-e539-48bb-93de-032898d6400f" providerId="AD" clId="Web-{348FE45E-99E8-5008-4269-FE5D096C7B3F}" dt="2020-03-25T17:05:43.388" v="12"/>
          <ac:picMkLst>
            <pc:docMk/>
            <pc:sldMk cId="1392804421" sldId="266"/>
            <ac:picMk id="4" creationId="{FA9CA0E1-CC19-43CD-AD66-9C6D79FF03FF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05:51.889" v="14"/>
        <pc:sldMkLst>
          <pc:docMk/>
          <pc:sldMk cId="2535895791" sldId="269"/>
        </pc:sldMkLst>
        <pc:picChg chg="del">
          <ac:chgData name="Griffith Brooke" userId="S::brooke.griffith@volvo.com::5bec24ad-e539-48bb-93de-032898d6400f" providerId="AD" clId="Web-{348FE45E-99E8-5008-4269-FE5D096C7B3F}" dt="2020-03-25T17:03:47.022" v="5"/>
          <ac:picMkLst>
            <pc:docMk/>
            <pc:sldMk cId="2535895791" sldId="269"/>
            <ac:picMk id="2" creationId="{2674849A-0068-448E-820D-2D36FC3AFD3A}"/>
          </ac:picMkLst>
        </pc:picChg>
        <pc:picChg chg="add del mod">
          <ac:chgData name="Griffith Brooke" userId="S::brooke.griffith@volvo.com::5bec24ad-e539-48bb-93de-032898d6400f" providerId="AD" clId="Web-{348FE45E-99E8-5008-4269-FE5D096C7B3F}" dt="2020-03-25T17:05:46.357" v="13"/>
          <ac:picMkLst>
            <pc:docMk/>
            <pc:sldMk cId="2535895791" sldId="269"/>
            <ac:picMk id="9" creationId="{96528612-C173-420E-9B67-819405B32751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05:51.889" v="14"/>
          <ac:picMkLst>
            <pc:docMk/>
            <pc:sldMk cId="2535895791" sldId="269"/>
            <ac:picMk id="11" creationId="{E7F2465F-4731-4E35-AE8D-204F25F4B277}"/>
          </ac:picMkLst>
        </pc:picChg>
      </pc:sldChg>
      <pc:sldChg chg="addSp delSp modSp add replId">
        <pc:chgData name="Griffith Brooke" userId="S::brooke.griffith@volvo.com::5bec24ad-e539-48bb-93de-032898d6400f" providerId="AD" clId="Web-{348FE45E-99E8-5008-4269-FE5D096C7B3F}" dt="2020-03-25T17:08:17.757" v="23"/>
        <pc:sldMkLst>
          <pc:docMk/>
          <pc:sldMk cId="160865389" sldId="270"/>
        </pc:sldMkLst>
        <pc:picChg chg="del">
          <ac:chgData name="Griffith Brooke" userId="S::brooke.griffith@volvo.com::5bec24ad-e539-48bb-93de-032898d6400f" providerId="AD" clId="Web-{348FE45E-99E8-5008-4269-FE5D096C7B3F}" dt="2020-03-25T17:06:05.577" v="16"/>
          <ac:picMkLst>
            <pc:docMk/>
            <pc:sldMk cId="160865389" sldId="270"/>
            <ac:picMk id="2" creationId="{4BBCDD54-011D-42B1-BBED-C34660D840A9}"/>
          </ac:picMkLst>
        </pc:picChg>
        <pc:picChg chg="add del mod">
          <ac:chgData name="Griffith Brooke" userId="S::brooke.griffith@volvo.com::5bec24ad-e539-48bb-93de-032898d6400f" providerId="AD" clId="Web-{348FE45E-99E8-5008-4269-FE5D096C7B3F}" dt="2020-03-25T17:08:09.398" v="22"/>
          <ac:picMkLst>
            <pc:docMk/>
            <pc:sldMk cId="160865389" sldId="270"/>
            <ac:picMk id="3" creationId="{A411EF20-E0F5-454B-8C8D-B293186B7C8C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08:17.757" v="23"/>
          <ac:picMkLst>
            <pc:docMk/>
            <pc:sldMk cId="160865389" sldId="270"/>
            <ac:picMk id="5" creationId="{60E63C5B-8251-4A4F-8EDD-3750EA7CB13A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09:21.730" v="29"/>
        <pc:sldMkLst>
          <pc:docMk/>
          <pc:sldMk cId="4275128906" sldId="271"/>
        </pc:sldMkLst>
        <pc:picChg chg="add mod">
          <ac:chgData name="Griffith Brooke" userId="S::brooke.griffith@volvo.com::5bec24ad-e539-48bb-93de-032898d6400f" providerId="AD" clId="Web-{348FE45E-99E8-5008-4269-FE5D096C7B3F}" dt="2020-03-25T17:09:21.730" v="29"/>
          <ac:picMkLst>
            <pc:docMk/>
            <pc:sldMk cId="4275128906" sldId="271"/>
            <ac:picMk id="2" creationId="{D4218D34-6DCC-4132-9232-10D42DDA07B6}"/>
          </ac:picMkLst>
        </pc:picChg>
        <pc:picChg chg="del">
          <ac:chgData name="Griffith Brooke" userId="S::brooke.griffith@volvo.com::5bec24ad-e539-48bb-93de-032898d6400f" providerId="AD" clId="Web-{348FE45E-99E8-5008-4269-FE5D096C7B3F}" dt="2020-03-25T17:08:29.289" v="26"/>
          <ac:picMkLst>
            <pc:docMk/>
            <pc:sldMk cId="4275128906" sldId="271"/>
            <ac:picMk id="11" creationId="{E7F2465F-4731-4E35-AE8D-204F25F4B277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10:12.936" v="34"/>
        <pc:sldMkLst>
          <pc:docMk/>
          <pc:sldMk cId="2235935181" sldId="272"/>
        </pc:sldMkLst>
        <pc:picChg chg="add mod">
          <ac:chgData name="Griffith Brooke" userId="S::brooke.griffith@volvo.com::5bec24ad-e539-48bb-93de-032898d6400f" providerId="AD" clId="Web-{348FE45E-99E8-5008-4269-FE5D096C7B3F}" dt="2020-03-25T17:10:12.936" v="34"/>
          <ac:picMkLst>
            <pc:docMk/>
            <pc:sldMk cId="2235935181" sldId="272"/>
            <ac:picMk id="2" creationId="{96D16E98-A8F7-4AF4-BA4D-E8DB00FA1FD9}"/>
          </ac:picMkLst>
        </pc:picChg>
        <pc:picChg chg="del">
          <ac:chgData name="Griffith Brooke" userId="S::brooke.griffith@volvo.com::5bec24ad-e539-48bb-93de-032898d6400f" providerId="AD" clId="Web-{348FE45E-99E8-5008-4269-FE5D096C7B3F}" dt="2020-03-25T17:09:33.200" v="32"/>
          <ac:picMkLst>
            <pc:docMk/>
            <pc:sldMk cId="2235935181" sldId="272"/>
            <ac:picMk id="5" creationId="{60E63C5B-8251-4A4F-8EDD-3750EA7CB13A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11:30.066" v="40" actId="1076"/>
        <pc:sldMkLst>
          <pc:docMk/>
          <pc:sldMk cId="3305832240" sldId="273"/>
        </pc:sldMkLst>
        <pc:picChg chg="del">
          <ac:chgData name="Griffith Brooke" userId="S::brooke.griffith@volvo.com::5bec24ad-e539-48bb-93de-032898d6400f" providerId="AD" clId="Web-{348FE45E-99E8-5008-4269-FE5D096C7B3F}" dt="2020-03-25T17:10:21.906" v="37"/>
          <ac:picMkLst>
            <pc:docMk/>
            <pc:sldMk cId="3305832240" sldId="273"/>
            <ac:picMk id="2" creationId="{D4218D34-6DCC-4132-9232-10D42DDA07B6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11:30.066" v="40" actId="1076"/>
          <ac:picMkLst>
            <pc:docMk/>
            <pc:sldMk cId="3305832240" sldId="273"/>
            <ac:picMk id="9" creationId="{7D273B02-565C-46ED-9089-64B878DB31EE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13:11.619" v="48"/>
        <pc:sldMkLst>
          <pc:docMk/>
          <pc:sldMk cId="2447480201" sldId="274"/>
        </pc:sldMkLst>
        <pc:picChg chg="del">
          <ac:chgData name="Griffith Brooke" userId="S::brooke.griffith@volvo.com::5bec24ad-e539-48bb-93de-032898d6400f" providerId="AD" clId="Web-{348FE45E-99E8-5008-4269-FE5D096C7B3F}" dt="2020-03-25T17:12:13.131" v="43"/>
          <ac:picMkLst>
            <pc:docMk/>
            <pc:sldMk cId="2447480201" sldId="274"/>
            <ac:picMk id="2" creationId="{96D16E98-A8F7-4AF4-BA4D-E8DB00FA1FD9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13:11.619" v="48"/>
          <ac:picMkLst>
            <pc:docMk/>
            <pc:sldMk cId="2447480201" sldId="274"/>
            <ac:picMk id="3" creationId="{D1704B23-CB79-4B72-A17C-59A548829327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14:29.437" v="56"/>
        <pc:sldMkLst>
          <pc:docMk/>
          <pc:sldMk cId="3301258419" sldId="275"/>
        </pc:sldMkLst>
        <pc:picChg chg="add mod">
          <ac:chgData name="Griffith Brooke" userId="S::brooke.griffith@volvo.com::5bec24ad-e539-48bb-93de-032898d6400f" providerId="AD" clId="Web-{348FE45E-99E8-5008-4269-FE5D096C7B3F}" dt="2020-03-25T17:14:29.437" v="56"/>
          <ac:picMkLst>
            <pc:docMk/>
            <pc:sldMk cId="3301258419" sldId="275"/>
            <ac:picMk id="2" creationId="{D2875795-8F46-4CA3-B166-44D3544C9E13}"/>
          </ac:picMkLst>
        </pc:picChg>
        <pc:picChg chg="del">
          <ac:chgData name="Griffith Brooke" userId="S::brooke.griffith@volvo.com::5bec24ad-e539-48bb-93de-032898d6400f" providerId="AD" clId="Web-{348FE45E-99E8-5008-4269-FE5D096C7B3F}" dt="2020-03-25T17:13:21.245" v="51"/>
          <ac:picMkLst>
            <pc:docMk/>
            <pc:sldMk cId="3301258419" sldId="275"/>
            <ac:picMk id="9" creationId="{7D273B02-565C-46ED-9089-64B878DB31EE}"/>
          </ac:picMkLst>
        </pc:picChg>
      </pc:sldChg>
      <pc:sldChg chg="addSp delSp modSp add ord replId">
        <pc:chgData name="Griffith Brooke" userId="S::brooke.griffith@volvo.com::5bec24ad-e539-48bb-93de-032898d6400f" providerId="AD" clId="Web-{348FE45E-99E8-5008-4269-FE5D096C7B3F}" dt="2020-03-25T17:15:20.190" v="63"/>
        <pc:sldMkLst>
          <pc:docMk/>
          <pc:sldMk cId="2671162113" sldId="276"/>
        </pc:sldMkLst>
        <pc:picChg chg="add mod">
          <ac:chgData name="Griffith Brooke" userId="S::brooke.griffith@volvo.com::5bec24ad-e539-48bb-93de-032898d6400f" providerId="AD" clId="Web-{348FE45E-99E8-5008-4269-FE5D096C7B3F}" dt="2020-03-25T17:15:20.190" v="63"/>
          <ac:picMkLst>
            <pc:docMk/>
            <pc:sldMk cId="2671162113" sldId="276"/>
            <ac:picMk id="2" creationId="{C43CAE57-BA89-40F2-8643-E0929555D709}"/>
          </ac:picMkLst>
        </pc:picChg>
        <pc:picChg chg="del">
          <ac:chgData name="Griffith Brooke" userId="S::brooke.griffith@volvo.com::5bec24ad-e539-48bb-93de-032898d6400f" providerId="AD" clId="Web-{348FE45E-99E8-5008-4269-FE5D096C7B3F}" dt="2020-03-25T17:14:40.922" v="59"/>
          <ac:picMkLst>
            <pc:docMk/>
            <pc:sldMk cId="2671162113" sldId="276"/>
            <ac:picMk id="3" creationId="{D1704B23-CB79-4B72-A17C-59A548829327}"/>
          </ac:picMkLst>
        </pc:picChg>
      </pc:sldChg>
      <pc:sldChg chg="addSp delSp modSp add replId">
        <pc:chgData name="Griffith Brooke" userId="S::brooke.griffith@volvo.com::5bec24ad-e539-48bb-93de-032898d6400f" providerId="AD" clId="Web-{348FE45E-99E8-5008-4269-FE5D096C7B3F}" dt="2020-03-25T17:16:23.881" v="67"/>
        <pc:sldMkLst>
          <pc:docMk/>
          <pc:sldMk cId="2733665214" sldId="277"/>
        </pc:sldMkLst>
        <pc:picChg chg="del">
          <ac:chgData name="Griffith Brooke" userId="S::brooke.griffith@volvo.com::5bec24ad-e539-48bb-93de-032898d6400f" providerId="AD" clId="Web-{348FE45E-99E8-5008-4269-FE5D096C7B3F}" dt="2020-03-25T17:15:26.487" v="65"/>
          <ac:picMkLst>
            <pc:docMk/>
            <pc:sldMk cId="2733665214" sldId="277"/>
            <ac:picMk id="2" creationId="{D2875795-8F46-4CA3-B166-44D3544C9E13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16:23.881" v="67"/>
          <ac:picMkLst>
            <pc:docMk/>
            <pc:sldMk cId="2733665214" sldId="277"/>
            <ac:picMk id="9" creationId="{85F07060-0AA2-4E8A-A1A5-34C755006EE1}"/>
          </ac:picMkLst>
        </pc:picChg>
      </pc:sldChg>
      <pc:sldChg chg="addSp delSp modSp add replId">
        <pc:chgData name="Griffith Brooke" userId="S::brooke.griffith@volvo.com::5bec24ad-e539-48bb-93de-032898d6400f" providerId="AD" clId="Web-{348FE45E-99E8-5008-4269-FE5D096C7B3F}" dt="2020-03-25T17:22:03.777" v="78"/>
        <pc:sldMkLst>
          <pc:docMk/>
          <pc:sldMk cId="2855857054" sldId="278"/>
        </pc:sldMkLst>
        <pc:picChg chg="del">
          <ac:chgData name="Griffith Brooke" userId="S::brooke.griffith@volvo.com::5bec24ad-e539-48bb-93de-032898d6400f" providerId="AD" clId="Web-{348FE45E-99E8-5008-4269-FE5D096C7B3F}" dt="2020-03-25T17:16:35.038" v="69"/>
          <ac:picMkLst>
            <pc:docMk/>
            <pc:sldMk cId="2855857054" sldId="278"/>
            <ac:picMk id="2" creationId="{C43CAE57-BA89-40F2-8643-E0929555D709}"/>
          </ac:picMkLst>
        </pc:picChg>
        <pc:picChg chg="add del mod">
          <ac:chgData name="Griffith Brooke" userId="S::brooke.griffith@volvo.com::5bec24ad-e539-48bb-93de-032898d6400f" providerId="AD" clId="Web-{348FE45E-99E8-5008-4269-FE5D096C7B3F}" dt="2020-03-25T17:19:51.816" v="74"/>
          <ac:picMkLst>
            <pc:docMk/>
            <pc:sldMk cId="2855857054" sldId="278"/>
            <ac:picMk id="3" creationId="{DFB308F5-A555-447C-95CE-E83265C22A54}"/>
          </ac:picMkLst>
        </pc:picChg>
        <pc:picChg chg="add mod">
          <ac:chgData name="Griffith Brooke" userId="S::brooke.griffith@volvo.com::5bec24ad-e539-48bb-93de-032898d6400f" providerId="AD" clId="Web-{348FE45E-99E8-5008-4269-FE5D096C7B3F}" dt="2020-03-25T17:22:03.777" v="78"/>
          <ac:picMkLst>
            <pc:docMk/>
            <pc:sldMk cId="2855857054" sldId="278"/>
            <ac:picMk id="5" creationId="{62E0E079-F07E-4ED3-B1E7-01E369611568}"/>
          </ac:picMkLst>
        </pc:picChg>
      </pc:sldChg>
    </pc:docChg>
  </pc:docChgLst>
  <pc:docChgLst>
    <pc:chgData name="Griffith Brooke" userId="S::brooke.griffith@volvo.com::5bec24ad-e539-48bb-93de-032898d6400f" providerId="AD" clId="Web-{327EF3D2-2160-59F6-2215-5DA8BB91EEB1}"/>
    <pc:docChg chg="addSld modSld">
      <pc:chgData name="Griffith Brooke" userId="S::brooke.griffith@volvo.com::5bec24ad-e539-48bb-93de-032898d6400f" providerId="AD" clId="Web-{327EF3D2-2160-59F6-2215-5DA8BB91EEB1}" dt="2020-03-25T13:04:37.246" v="2" actId="1076"/>
      <pc:docMkLst>
        <pc:docMk/>
      </pc:docMkLst>
      <pc:sldChg chg="addSp modSp new">
        <pc:chgData name="Griffith Brooke" userId="S::brooke.griffith@volvo.com::5bec24ad-e539-48bb-93de-032898d6400f" providerId="AD" clId="Web-{327EF3D2-2160-59F6-2215-5DA8BB91EEB1}" dt="2020-03-25T13:04:37.246" v="2" actId="1076"/>
        <pc:sldMkLst>
          <pc:docMk/>
          <pc:sldMk cId="3162385845" sldId="258"/>
        </pc:sldMkLst>
        <pc:picChg chg="add mod">
          <ac:chgData name="Griffith Brooke" userId="S::brooke.griffith@volvo.com::5bec24ad-e539-48bb-93de-032898d6400f" providerId="AD" clId="Web-{327EF3D2-2160-59F6-2215-5DA8BB91EEB1}" dt="2020-03-25T13:04:37.246" v="2" actId="1076"/>
          <ac:picMkLst>
            <pc:docMk/>
            <pc:sldMk cId="3162385845" sldId="258"/>
            <ac:picMk id="4" creationId="{0C304C75-F681-4ED9-9043-5D8DF40B8B8F}"/>
          </ac:picMkLst>
        </pc:picChg>
      </pc:sldChg>
    </pc:docChg>
  </pc:docChgLst>
  <pc:docChgLst>
    <pc:chgData name="Griffith Brooke" userId="S::brooke.griffith@volvo.com::5bec24ad-e539-48bb-93de-032898d6400f" providerId="AD" clId="Web-{7935A9C7-AAB3-DE85-2942-D72E6FB6FF52}"/>
    <pc:docChg chg="modSld">
      <pc:chgData name="Griffith Brooke" userId="S::brooke.griffith@volvo.com::5bec24ad-e539-48bb-93de-032898d6400f" providerId="AD" clId="Web-{7935A9C7-AAB3-DE85-2942-D72E6FB6FF52}" dt="2020-03-25T17:37:28.375" v="5" actId="1076"/>
      <pc:docMkLst>
        <pc:docMk/>
      </pc:docMkLst>
      <pc:sldChg chg="addSp modSp">
        <pc:chgData name="Griffith Brooke" userId="S::brooke.griffith@volvo.com::5bec24ad-e539-48bb-93de-032898d6400f" providerId="AD" clId="Web-{7935A9C7-AAB3-DE85-2942-D72E6FB6FF52}" dt="2020-03-25T17:37:28.375" v="5" actId="1076"/>
        <pc:sldMkLst>
          <pc:docMk/>
          <pc:sldMk cId="1392804421" sldId="266"/>
        </pc:sldMkLst>
        <pc:picChg chg="add mod">
          <ac:chgData name="Griffith Brooke" userId="S::brooke.griffith@volvo.com::5bec24ad-e539-48bb-93de-032898d6400f" providerId="AD" clId="Web-{7935A9C7-AAB3-DE85-2942-D72E6FB6FF52}" dt="2020-03-25T17:37:28.375" v="5" actId="1076"/>
          <ac:picMkLst>
            <pc:docMk/>
            <pc:sldMk cId="1392804421" sldId="266"/>
            <ac:picMk id="3" creationId="{A074FAFC-E1D2-445C-97FF-50963ED143B2}"/>
          </ac:picMkLst>
        </pc:picChg>
      </pc:sldChg>
    </pc:docChg>
  </pc:docChgLst>
  <pc:docChgLst>
    <pc:chgData name="Griffith Brooke" userId="S::brooke.griffith@volvo.com::5bec24ad-e539-48bb-93de-032898d6400f" providerId="AD" clId="Web-{57BA19BE-6295-F461-67D9-72C25F6FBF47}"/>
    <pc:docChg chg="modSld">
      <pc:chgData name="Griffith Brooke" userId="S::brooke.griffith@volvo.com::5bec24ad-e539-48bb-93de-032898d6400f" providerId="AD" clId="Web-{57BA19BE-6295-F461-67D9-72C25F6FBF47}" dt="2020-03-25T15:06:40.549" v="15"/>
      <pc:docMkLst>
        <pc:docMk/>
      </pc:docMkLst>
      <pc:sldChg chg="modSp">
        <pc:chgData name="Griffith Brooke" userId="S::brooke.griffith@volvo.com::5bec24ad-e539-48bb-93de-032898d6400f" providerId="AD" clId="Web-{57BA19BE-6295-F461-67D9-72C25F6FBF47}" dt="2020-03-25T15:06:40.549" v="15"/>
        <pc:sldMkLst>
          <pc:docMk/>
          <pc:sldMk cId="1592421109" sldId="261"/>
        </pc:sldMkLst>
        <pc:picChg chg="mod">
          <ac:chgData name="Griffith Brooke" userId="S::brooke.griffith@volvo.com::5bec24ad-e539-48bb-93de-032898d6400f" providerId="AD" clId="Web-{57BA19BE-6295-F461-67D9-72C25F6FBF47}" dt="2020-03-25T15:06:29.721" v="0"/>
          <ac:picMkLst>
            <pc:docMk/>
            <pc:sldMk cId="1592421109" sldId="261"/>
            <ac:picMk id="23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033" v="8"/>
          <ac:picMkLst>
            <pc:docMk/>
            <pc:sldMk cId="1592421109" sldId="261"/>
            <ac:picMk id="24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752" v="1"/>
          <ac:picMkLst>
            <pc:docMk/>
            <pc:sldMk cId="1592421109" sldId="261"/>
            <ac:picMk id="26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065" v="9"/>
          <ac:picMkLst>
            <pc:docMk/>
            <pc:sldMk cId="1592421109" sldId="261"/>
            <ac:picMk id="27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783" v="2"/>
          <ac:picMkLst>
            <pc:docMk/>
            <pc:sldMk cId="1592421109" sldId="261"/>
            <ac:picMk id="29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096" v="10"/>
          <ac:picMkLst>
            <pc:docMk/>
            <pc:sldMk cId="1592421109" sldId="261"/>
            <ac:picMk id="30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815" v="3"/>
          <ac:picMkLst>
            <pc:docMk/>
            <pc:sldMk cId="1592421109" sldId="261"/>
            <ac:picMk id="31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143" v="11"/>
          <ac:picMkLst>
            <pc:docMk/>
            <pc:sldMk cId="1592421109" sldId="261"/>
            <ac:picMk id="32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877" v="5"/>
          <ac:picMkLst>
            <pc:docMk/>
            <pc:sldMk cId="1592421109" sldId="261"/>
            <ac:picMk id="35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205" v="13"/>
          <ac:picMkLst>
            <pc:docMk/>
            <pc:sldMk cId="1592421109" sldId="261"/>
            <ac:picMk id="36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955" v="7"/>
          <ac:picMkLst>
            <pc:docMk/>
            <pc:sldMk cId="1592421109" sldId="261"/>
            <ac:picMk id="38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549" v="15"/>
          <ac:picMkLst>
            <pc:docMk/>
            <pc:sldMk cId="1592421109" sldId="261"/>
            <ac:picMk id="39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924" v="6"/>
          <ac:picMkLst>
            <pc:docMk/>
            <pc:sldMk cId="1592421109" sldId="261"/>
            <ac:picMk id="40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518" v="14"/>
          <ac:picMkLst>
            <pc:docMk/>
            <pc:sldMk cId="1592421109" sldId="261"/>
            <ac:picMk id="41" creationId="{C98FF12D-3168-4613-9EBA-BD5A736BE2EF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29.846" v="4"/>
          <ac:picMkLst>
            <pc:docMk/>
            <pc:sldMk cId="1592421109" sldId="261"/>
            <ac:picMk id="42" creationId="{954D43C7-EE20-428C-923B-028FCF7E2DCD}"/>
          </ac:picMkLst>
        </pc:picChg>
        <pc:picChg chg="mod">
          <ac:chgData name="Griffith Brooke" userId="S::brooke.griffith@volvo.com::5bec24ad-e539-48bb-93de-032898d6400f" providerId="AD" clId="Web-{57BA19BE-6295-F461-67D9-72C25F6FBF47}" dt="2020-03-25T15:06:40.174" v="12"/>
          <ac:picMkLst>
            <pc:docMk/>
            <pc:sldMk cId="1592421109" sldId="261"/>
            <ac:picMk id="43" creationId="{C98FF12D-3168-4613-9EBA-BD5A736BE2EF}"/>
          </ac:picMkLst>
        </pc:picChg>
      </pc:sldChg>
    </pc:docChg>
  </pc:docChgLst>
  <pc:docChgLst>
    <pc:chgData name="Griffith Brooke" userId="S::brooke.griffith@volvo.com::5bec24ad-e539-48bb-93de-032898d6400f" providerId="AD" clId="Web-{ECE53B04-395A-6D88-CC94-4CF3365FD7B9}"/>
    <pc:docChg chg="modSld">
      <pc:chgData name="Griffith Brooke" userId="S::brooke.griffith@volvo.com::5bec24ad-e539-48bb-93de-032898d6400f" providerId="AD" clId="Web-{ECE53B04-395A-6D88-CC94-4CF3365FD7B9}" dt="2020-03-25T13:21:55.917" v="81" actId="1076"/>
      <pc:docMkLst>
        <pc:docMk/>
      </pc:docMkLst>
      <pc:sldChg chg="addSp modSp">
        <pc:chgData name="Griffith Brooke" userId="S::brooke.griffith@volvo.com::5bec24ad-e539-48bb-93de-032898d6400f" providerId="AD" clId="Web-{ECE53B04-395A-6D88-CC94-4CF3365FD7B9}" dt="2020-03-25T13:21:55.917" v="81" actId="1076"/>
        <pc:sldMkLst>
          <pc:docMk/>
          <pc:sldMk cId="3162385845" sldId="258"/>
        </pc:sldMkLst>
        <pc:spChg chg="add mod">
          <ac:chgData name="Griffith Brooke" userId="S::brooke.griffith@volvo.com::5bec24ad-e539-48bb-93de-032898d6400f" providerId="AD" clId="Web-{ECE53B04-395A-6D88-CC94-4CF3365FD7B9}" dt="2020-03-25T13:21:55.917" v="81" actId="1076"/>
          <ac:spMkLst>
            <pc:docMk/>
            <pc:sldMk cId="3162385845" sldId="258"/>
            <ac:spMk id="7" creationId="{D0D3AC4E-93F9-4AEB-8B6E-BF3F0A9DF559}"/>
          </ac:spMkLst>
        </pc:spChg>
        <pc:spChg chg="add mod">
          <ac:chgData name="Griffith Brooke" userId="S::brooke.griffith@volvo.com::5bec24ad-e539-48bb-93de-032898d6400f" providerId="AD" clId="Web-{ECE53B04-395A-6D88-CC94-4CF3365FD7B9}" dt="2020-03-25T13:21:32.948" v="77" actId="20577"/>
          <ac:spMkLst>
            <pc:docMk/>
            <pc:sldMk cId="3162385845" sldId="258"/>
            <ac:spMk id="8" creationId="{BBE7F5C8-2B84-478C-A6F0-9610D4AD958E}"/>
          </ac:spMkLst>
        </pc:spChg>
        <pc:picChg chg="mod">
          <ac:chgData name="Griffith Brooke" userId="S::brooke.griffith@volvo.com::5bec24ad-e539-48bb-93de-032898d6400f" providerId="AD" clId="Web-{ECE53B04-395A-6D88-CC94-4CF3365FD7B9}" dt="2020-03-25T13:20:58.026" v="61" actId="1076"/>
          <ac:picMkLst>
            <pc:docMk/>
            <pc:sldMk cId="3162385845" sldId="258"/>
            <ac:picMk id="4" creationId="{0C304C75-F681-4ED9-9043-5D8DF40B8B8F}"/>
          </ac:picMkLst>
        </pc:picChg>
        <pc:picChg chg="add mod">
          <ac:chgData name="Griffith Brooke" userId="S::brooke.griffith@volvo.com::5bec24ad-e539-48bb-93de-032898d6400f" providerId="AD" clId="Web-{ECE53B04-395A-6D88-CC94-4CF3365FD7B9}" dt="2020-03-25T13:21:51.198" v="80" actId="1076"/>
          <ac:picMkLst>
            <pc:docMk/>
            <pc:sldMk cId="3162385845" sldId="258"/>
            <ac:picMk id="5" creationId="{26E9C40E-9136-4FC2-AC16-2E95ABB38D76}"/>
          </ac:picMkLst>
        </pc:picChg>
      </pc:sldChg>
    </pc:docChg>
  </pc:docChgLst>
  <pc:docChgLst>
    <pc:chgData name="Griffith Brooke" userId="S::brooke.griffith@volvo.com::5bec24ad-e539-48bb-93de-032898d6400f" providerId="AD" clId="Web-{CF6A2F3F-AA9D-46FB-8964-002C9EB3E59C}"/>
    <pc:docChg chg="modSld">
      <pc:chgData name="Griffith Brooke" userId="S::brooke.griffith@volvo.com::5bec24ad-e539-48bb-93de-032898d6400f" providerId="AD" clId="Web-{CF6A2F3F-AA9D-46FB-8964-002C9EB3E59C}" dt="2020-03-25T14:25:23.288" v="3"/>
      <pc:docMkLst>
        <pc:docMk/>
      </pc:docMkLst>
      <pc:sldChg chg="addSp modSp">
        <pc:chgData name="Griffith Brooke" userId="S::brooke.griffith@volvo.com::5bec24ad-e539-48bb-93de-032898d6400f" providerId="AD" clId="Web-{CF6A2F3F-AA9D-46FB-8964-002C9EB3E59C}" dt="2020-03-25T14:25:23.288" v="3"/>
        <pc:sldMkLst>
          <pc:docMk/>
          <pc:sldMk cId="3352423291" sldId="260"/>
        </pc:sldMkLst>
        <pc:picChg chg="add mod">
          <ac:chgData name="Griffith Brooke" userId="S::brooke.griffith@volvo.com::5bec24ad-e539-48bb-93de-032898d6400f" providerId="AD" clId="Web-{CF6A2F3F-AA9D-46FB-8964-002C9EB3E59C}" dt="2020-03-25T14:25:23.272" v="2"/>
          <ac:picMkLst>
            <pc:docMk/>
            <pc:sldMk cId="3352423291" sldId="260"/>
            <ac:picMk id="2" creationId="{954D43C7-EE20-428C-923B-028FCF7E2DCD}"/>
          </ac:picMkLst>
        </pc:picChg>
        <pc:picChg chg="add mod">
          <ac:chgData name="Griffith Brooke" userId="S::brooke.griffith@volvo.com::5bec24ad-e539-48bb-93de-032898d6400f" providerId="AD" clId="Web-{CF6A2F3F-AA9D-46FB-8964-002C9EB3E59C}" dt="2020-03-25T14:25:23.288" v="3"/>
          <ac:picMkLst>
            <pc:docMk/>
            <pc:sldMk cId="3352423291" sldId="260"/>
            <ac:picMk id="4" creationId="{C98FF12D-3168-4613-9EBA-BD5A736BE2EF}"/>
          </ac:picMkLst>
        </pc:picChg>
      </pc:sldChg>
    </pc:docChg>
  </pc:docChgLst>
  <pc:docChgLst>
    <pc:chgData name="Griffith Brooke" userId="S::brooke.griffith@volvo.com::5bec24ad-e539-48bb-93de-032898d6400f" providerId="AD" clId="Web-{29C4BC14-F09C-6736-B8D4-B518027E4794}"/>
    <pc:docChg chg="modSld">
      <pc:chgData name="Griffith Brooke" userId="S::brooke.griffith@volvo.com::5bec24ad-e539-48bb-93de-032898d6400f" providerId="AD" clId="Web-{29C4BC14-F09C-6736-B8D4-B518027E4794}" dt="2020-03-25T16:17:45.574" v="3"/>
      <pc:docMkLst>
        <pc:docMk/>
      </pc:docMkLst>
      <pc:sldChg chg="addSp modSp">
        <pc:chgData name="Griffith Brooke" userId="S::brooke.griffith@volvo.com::5bec24ad-e539-48bb-93de-032898d6400f" providerId="AD" clId="Web-{29C4BC14-F09C-6736-B8D4-B518027E4794}" dt="2020-03-25T16:17:45.574" v="3"/>
        <pc:sldMkLst>
          <pc:docMk/>
          <pc:sldMk cId="3391532186" sldId="264"/>
        </pc:sldMkLst>
        <pc:picChg chg="add mod">
          <ac:chgData name="Griffith Brooke" userId="S::brooke.griffith@volvo.com::5bec24ad-e539-48bb-93de-032898d6400f" providerId="AD" clId="Web-{29C4BC14-F09C-6736-B8D4-B518027E4794}" dt="2020-03-25T16:17:45.574" v="3"/>
          <ac:picMkLst>
            <pc:docMk/>
            <pc:sldMk cId="3391532186" sldId="264"/>
            <ac:picMk id="2" creationId="{2674849A-0068-448E-820D-2D36FC3AFD3A}"/>
          </ac:picMkLst>
        </pc:picChg>
      </pc:sldChg>
    </pc:docChg>
  </pc:docChgLst>
  <pc:docChgLst>
    <pc:chgData name="Griffith Brooke" userId="S::brooke.griffith@volvo.com::5bec24ad-e539-48bb-93de-032898d6400f" providerId="AD" clId="Web-{B9601853-694F-82CD-2C24-6564CA926168}"/>
    <pc:docChg chg="addSld modSld">
      <pc:chgData name="Griffith Brooke" userId="S::brooke.griffith@volvo.com::5bec24ad-e539-48bb-93de-032898d6400f" providerId="AD" clId="Web-{B9601853-694F-82CD-2C24-6564CA926168}" dt="2020-03-25T15:58:36.377" v="24"/>
      <pc:docMkLst>
        <pc:docMk/>
      </pc:docMkLst>
      <pc:sldChg chg="addSp delSp modSp add replId">
        <pc:chgData name="Griffith Brooke" userId="S::brooke.griffith@volvo.com::5bec24ad-e539-48bb-93de-032898d6400f" providerId="AD" clId="Web-{B9601853-694F-82CD-2C24-6564CA926168}" dt="2020-03-25T15:58:36.377" v="24"/>
        <pc:sldMkLst>
          <pc:docMk/>
          <pc:sldMk cId="2478132613" sldId="265"/>
        </pc:sldMkLst>
        <pc:spChg chg="mod">
          <ac:chgData name="Griffith Brooke" userId="S::brooke.griffith@volvo.com::5bec24ad-e539-48bb-93de-032898d6400f" providerId="AD" clId="Web-{B9601853-694F-82CD-2C24-6564CA926168}" dt="2020-03-25T15:57:00.312" v="10"/>
          <ac:spMkLst>
            <pc:docMk/>
            <pc:sldMk cId="2478132613" sldId="265"/>
            <ac:spMk id="3" creationId="{00000000-0000-0000-0000-000000000000}"/>
          </ac:spMkLst>
        </pc:spChg>
        <pc:spChg chg="del">
          <ac:chgData name="Griffith Brooke" userId="S::brooke.griffith@volvo.com::5bec24ad-e539-48bb-93de-032898d6400f" providerId="AD" clId="Web-{B9601853-694F-82CD-2C24-6564CA926168}" dt="2020-03-25T15:56:12.733" v="5"/>
          <ac:spMkLst>
            <pc:docMk/>
            <pc:sldMk cId="2478132613" sldId="265"/>
            <ac:spMk id="11" creationId="{00000000-0000-0000-0000-000000000000}"/>
          </ac:spMkLst>
        </pc:spChg>
        <pc:spChg chg="mod">
          <ac:chgData name="Griffith Brooke" userId="S::brooke.griffith@volvo.com::5bec24ad-e539-48bb-93de-032898d6400f" providerId="AD" clId="Web-{B9601853-694F-82CD-2C24-6564CA926168}" dt="2020-03-25T15:56:47.937" v="9"/>
          <ac:spMkLst>
            <pc:docMk/>
            <pc:sldMk cId="2478132613" sldId="265"/>
            <ac:spMk id="12" creationId="{00000000-0000-0000-0000-000000000000}"/>
          </ac:spMkLst>
        </pc:spChg>
        <pc:spChg chg="mod">
          <ac:chgData name="Griffith Brooke" userId="S::brooke.griffith@volvo.com::5bec24ad-e539-48bb-93de-032898d6400f" providerId="AD" clId="Web-{B9601853-694F-82CD-2C24-6564CA926168}" dt="2020-03-25T15:58:36.377" v="24"/>
          <ac:spMkLst>
            <pc:docMk/>
            <pc:sldMk cId="2478132613" sldId="265"/>
            <ac:spMk id="16" creationId="{37235C51-857F-44A0-8067-E7C9C28FE14F}"/>
          </ac:spMkLst>
        </pc:spChg>
        <pc:spChg chg="mod">
          <ac:chgData name="Griffith Brooke" userId="S::brooke.griffith@volvo.com::5bec24ad-e539-48bb-93de-032898d6400f" providerId="AD" clId="Web-{B9601853-694F-82CD-2C24-6564CA926168}" dt="2020-03-25T15:58:24.173" v="21"/>
          <ac:spMkLst>
            <pc:docMk/>
            <pc:sldMk cId="2478132613" sldId="265"/>
            <ac:spMk id="18" creationId="{120A02A3-0C4A-443C-BE55-E6A216C7C0D9}"/>
          </ac:spMkLst>
        </pc:spChg>
        <pc:spChg chg="del">
          <ac:chgData name="Griffith Brooke" userId="S::brooke.griffith@volvo.com::5bec24ad-e539-48bb-93de-032898d6400f" providerId="AD" clId="Web-{B9601853-694F-82CD-2C24-6564CA926168}" dt="2020-03-25T15:56:11.155" v="4"/>
          <ac:spMkLst>
            <pc:docMk/>
            <pc:sldMk cId="2478132613" sldId="265"/>
            <ac:spMk id="19" creationId="{00000000-0000-0000-0000-000000000000}"/>
          </ac:spMkLst>
        </pc:spChg>
        <pc:spChg chg="del">
          <ac:chgData name="Griffith Brooke" userId="S::brooke.griffith@volvo.com::5bec24ad-e539-48bb-93de-032898d6400f" providerId="AD" clId="Web-{B9601853-694F-82CD-2C24-6564CA926168}" dt="2020-03-25T15:56:05.623" v="1"/>
          <ac:spMkLst>
            <pc:docMk/>
            <pc:sldMk cId="2478132613" sldId="265"/>
            <ac:spMk id="22" creationId="{00000000-0000-0000-0000-000000000000}"/>
          </ac:spMkLst>
        </pc:spChg>
        <pc:spChg chg="del">
          <ac:chgData name="Griffith Brooke" userId="S::brooke.griffith@volvo.com::5bec24ad-e539-48bb-93de-032898d6400f" providerId="AD" clId="Web-{B9601853-694F-82CD-2C24-6564CA926168}" dt="2020-03-25T15:56:08.530" v="2"/>
          <ac:spMkLst>
            <pc:docMk/>
            <pc:sldMk cId="2478132613" sldId="265"/>
            <ac:spMk id="24" creationId="{00000000-0000-0000-0000-000000000000}"/>
          </ac:spMkLst>
        </pc:spChg>
        <pc:grpChg chg="add mod">
          <ac:chgData name="Griffith Brooke" userId="S::brooke.griffith@volvo.com::5bec24ad-e539-48bb-93de-032898d6400f" providerId="AD" clId="Web-{B9601853-694F-82CD-2C24-6564CA926168}" dt="2020-03-25T15:58:32.126" v="23" actId="1076"/>
          <ac:grpSpMkLst>
            <pc:docMk/>
            <pc:sldMk cId="2478132613" sldId="265"/>
            <ac:grpSpMk id="5" creationId="{870D510C-3CF4-4ABD-BEA3-CBCDB68570A8}"/>
          </ac:grpSpMkLst>
        </pc:grpChg>
        <pc:grpChg chg="del">
          <ac:chgData name="Griffith Brooke" userId="S::brooke.griffith@volvo.com::5bec24ad-e539-48bb-93de-032898d6400f" providerId="AD" clId="Web-{B9601853-694F-82CD-2C24-6564CA926168}" dt="2020-03-25T15:56:09.545" v="3"/>
          <ac:grpSpMkLst>
            <pc:docMk/>
            <pc:sldMk cId="2478132613" sldId="265"/>
            <ac:grpSpMk id="8" creationId="{00000000-0000-0000-0000-000000000000}"/>
          </ac:grpSpMkLst>
        </pc:grpChg>
        <pc:picChg chg="mod">
          <ac:chgData name="Griffith Brooke" userId="S::brooke.griffith@volvo.com::5bec24ad-e539-48bb-93de-032898d6400f" providerId="AD" clId="Web-{B9601853-694F-82CD-2C24-6564CA926168}" dt="2020-03-25T15:56:35.249" v="8"/>
          <ac:picMkLst>
            <pc:docMk/>
            <pc:sldMk cId="2478132613" sldId="265"/>
            <ac:picMk id="2" creationId="{3D3CA4D7-C1B2-4600-9DFF-6A57515EAA30}"/>
          </ac:picMkLst>
        </pc:picChg>
        <pc:picChg chg="mod">
          <ac:chgData name="Griffith Brooke" userId="S::brooke.griffith@volvo.com::5bec24ad-e539-48bb-93de-032898d6400f" providerId="AD" clId="Web-{B9601853-694F-82CD-2C24-6564CA926168}" dt="2020-03-25T15:58:24.158" v="20"/>
          <ac:picMkLst>
            <pc:docMk/>
            <pc:sldMk cId="2478132613" sldId="265"/>
            <ac:picMk id="20" creationId="{4EB6F13F-4035-4798-916B-96947FB1BB37}"/>
          </ac:picMkLst>
        </pc:picChg>
      </pc:sldChg>
    </pc:docChg>
  </pc:docChgLst>
  <pc:docChgLst>
    <pc:chgData name="Griffith Brooke" userId="S::brooke.griffith@volvo.com::5bec24ad-e539-48bb-93de-032898d6400f" providerId="AD" clId="Web-{BF463A85-6AC6-A35C-6DDA-149C6473D784}"/>
    <pc:docChg chg="modSld">
      <pc:chgData name="Griffith Brooke" userId="S::brooke.griffith@volvo.com::5bec24ad-e539-48bb-93de-032898d6400f" providerId="AD" clId="Web-{BF463A85-6AC6-A35C-6DDA-149C6473D784}" dt="2020-03-25T16:03:52.462" v="6" actId="1076"/>
      <pc:docMkLst>
        <pc:docMk/>
      </pc:docMkLst>
      <pc:sldChg chg="modSp">
        <pc:chgData name="Griffith Brooke" userId="S::brooke.griffith@volvo.com::5bec24ad-e539-48bb-93de-032898d6400f" providerId="AD" clId="Web-{BF463A85-6AC6-A35C-6DDA-149C6473D784}" dt="2020-03-25T16:03:52.462" v="6" actId="1076"/>
        <pc:sldMkLst>
          <pc:docMk/>
          <pc:sldMk cId="2478132613" sldId="265"/>
        </pc:sldMkLst>
        <pc:spChg chg="mod">
          <ac:chgData name="Griffith Brooke" userId="S::brooke.griffith@volvo.com::5bec24ad-e539-48bb-93de-032898d6400f" providerId="AD" clId="Web-{BF463A85-6AC6-A35C-6DDA-149C6473D784}" dt="2020-03-25T16:03:25.853" v="4"/>
          <ac:spMkLst>
            <pc:docMk/>
            <pc:sldMk cId="2478132613" sldId="265"/>
            <ac:spMk id="3" creationId="{00000000-0000-0000-0000-000000000000}"/>
          </ac:spMkLst>
        </pc:spChg>
        <pc:spChg chg="mod">
          <ac:chgData name="Griffith Brooke" userId="S::brooke.griffith@volvo.com::5bec24ad-e539-48bb-93de-032898d6400f" providerId="AD" clId="Web-{BF463A85-6AC6-A35C-6DDA-149C6473D784}" dt="2020-03-25T16:03:41.056" v="5"/>
          <ac:spMkLst>
            <pc:docMk/>
            <pc:sldMk cId="2478132613" sldId="265"/>
            <ac:spMk id="16" creationId="{37235C51-857F-44A0-8067-E7C9C28FE14F}"/>
          </ac:spMkLst>
        </pc:spChg>
        <pc:spChg chg="mod">
          <ac:chgData name="Griffith Brooke" userId="S::brooke.griffith@volvo.com::5bec24ad-e539-48bb-93de-032898d6400f" providerId="AD" clId="Web-{BF463A85-6AC6-A35C-6DDA-149C6473D784}" dt="2020-03-25T16:03:52.462" v="6" actId="1076"/>
          <ac:spMkLst>
            <pc:docMk/>
            <pc:sldMk cId="2478132613" sldId="265"/>
            <ac:spMk id="18" creationId="{120A02A3-0C4A-443C-BE55-E6A216C7C0D9}"/>
          </ac:spMkLst>
        </pc:spChg>
      </pc:sldChg>
    </pc:docChg>
  </pc:docChgLst>
  <pc:docChgLst>
    <pc:chgData name="Griffith Brooke" userId="S::brooke.griffith@volvo.com::5bec24ad-e539-48bb-93de-032898d6400f" providerId="AD" clId="Web-{4CF5350D-35FA-73A6-B0DF-51DD4D025421}"/>
    <pc:docChg chg="addSld modSld sldOrd">
      <pc:chgData name="Griffith Brooke" userId="S::brooke.griffith@volvo.com::5bec24ad-e539-48bb-93de-032898d6400f" providerId="AD" clId="Web-{4CF5350D-35FA-73A6-B0DF-51DD4D025421}" dt="2020-03-25T18:33:35.643" v="129"/>
      <pc:docMkLst>
        <pc:docMk/>
      </pc:docMkLst>
      <pc:sldChg chg="addSp delSp modSp add ord replId">
        <pc:chgData name="Griffith Brooke" userId="S::brooke.griffith@volvo.com::5bec24ad-e539-48bb-93de-032898d6400f" providerId="AD" clId="Web-{4CF5350D-35FA-73A6-B0DF-51DD4D025421}" dt="2020-03-25T18:33:27.408" v="128" actId="1076"/>
        <pc:sldMkLst>
          <pc:docMk/>
          <pc:sldMk cId="2301062580" sldId="279"/>
        </pc:sldMkLst>
        <pc:spChg chg="mod">
          <ac:chgData name="Griffith Brooke" userId="S::brooke.griffith@volvo.com::5bec24ad-e539-48bb-93de-032898d6400f" providerId="AD" clId="Web-{4CF5350D-35FA-73A6-B0DF-51DD4D025421}" dt="2020-03-25T18:33:27.408" v="128" actId="1076"/>
          <ac:spMkLst>
            <pc:docMk/>
            <pc:sldMk cId="2301062580" sldId="279"/>
            <ac:spMk id="9" creationId="{00000000-0000-0000-0000-000000000000}"/>
          </ac:spMkLst>
        </pc:spChg>
        <pc:picChg chg="add mod">
          <ac:chgData name="Griffith Brooke" userId="S::brooke.griffith@volvo.com::5bec24ad-e539-48bb-93de-032898d6400f" providerId="AD" clId="Web-{4CF5350D-35FA-73A6-B0DF-51DD4D025421}" dt="2020-03-25T18:33:22.596" v="127" actId="1076"/>
          <ac:picMkLst>
            <pc:docMk/>
            <pc:sldMk cId="2301062580" sldId="279"/>
            <ac:picMk id="2" creationId="{74417D4E-E420-408C-A3A1-92208580861C}"/>
          </ac:picMkLst>
        </pc:picChg>
        <pc:picChg chg="del mod">
          <ac:chgData name="Griffith Brooke" userId="S::brooke.griffith@volvo.com::5bec24ad-e539-48bb-93de-032898d6400f" providerId="AD" clId="Web-{4CF5350D-35FA-73A6-B0DF-51DD4D025421}" dt="2020-03-25T18:30:35.941" v="80"/>
          <ac:picMkLst>
            <pc:docMk/>
            <pc:sldMk cId="2301062580" sldId="279"/>
            <ac:picMk id="5" creationId="{62E0E079-F07E-4ED3-B1E7-01E369611568}"/>
          </ac:picMkLst>
        </pc:picChg>
      </pc:sldChg>
      <pc:sldChg chg="add replId">
        <pc:chgData name="Griffith Brooke" userId="S::brooke.griffith@volvo.com::5bec24ad-e539-48bb-93de-032898d6400f" providerId="AD" clId="Web-{4CF5350D-35FA-73A6-B0DF-51DD4D025421}" dt="2020-03-25T18:33:35.643" v="129"/>
        <pc:sldMkLst>
          <pc:docMk/>
          <pc:sldMk cId="3021959274" sldId="280"/>
        </pc:sldMkLst>
      </pc:sldChg>
    </pc:docChg>
  </pc:docChgLst>
  <pc:docChgLst>
    <pc:chgData name="Griffith Brooke" userId="S::brooke.griffith@volvo.com::5bec24ad-e539-48bb-93de-032898d6400f" providerId="AD" clId="Web-{150AF965-0592-0AB1-07E0-0AAF96FFAC44}"/>
    <pc:docChg chg="addSld modSld">
      <pc:chgData name="Griffith Brooke" userId="S::brooke.griffith@volvo.com::5bec24ad-e539-48bb-93de-032898d6400f" providerId="AD" clId="Web-{150AF965-0592-0AB1-07E0-0AAF96FFAC44}" dt="2020-03-25T19:21:03.737" v="88" actId="20577"/>
      <pc:docMkLst>
        <pc:docMk/>
      </pc:docMkLst>
      <pc:sldChg chg="addSp delSp modSp">
        <pc:chgData name="Griffith Brooke" userId="S::brooke.griffith@volvo.com::5bec24ad-e539-48bb-93de-032898d6400f" providerId="AD" clId="Web-{150AF965-0592-0AB1-07E0-0AAF96FFAC44}" dt="2020-03-25T19:21:03.737" v="87" actId="20577"/>
        <pc:sldMkLst>
          <pc:docMk/>
          <pc:sldMk cId="3762641208" sldId="267"/>
        </pc:sldMkLst>
        <pc:spChg chg="mod">
          <ac:chgData name="Griffith Brooke" userId="S::brooke.griffith@volvo.com::5bec24ad-e539-48bb-93de-032898d6400f" providerId="AD" clId="Web-{150AF965-0592-0AB1-07E0-0AAF96FFAC44}" dt="2020-03-25T19:21:03.737" v="87" actId="20577"/>
          <ac:spMkLst>
            <pc:docMk/>
            <pc:sldMk cId="3762641208" sldId="267"/>
            <ac:spMk id="14" creationId="{00000000-0000-0000-0000-000000000000}"/>
          </ac:spMkLst>
        </pc:spChg>
        <pc:picChg chg="add del mod">
          <ac:chgData name="Griffith Brooke" userId="S::brooke.griffith@volvo.com::5bec24ad-e539-48bb-93de-032898d6400f" providerId="AD" clId="Web-{150AF965-0592-0AB1-07E0-0AAF96FFAC44}" dt="2020-03-25T19:07:48.230" v="7"/>
          <ac:picMkLst>
            <pc:docMk/>
            <pc:sldMk cId="3762641208" sldId="267"/>
            <ac:picMk id="2" creationId="{99C09E3C-0A8B-4BE5-9442-03E632138576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08:27.808" v="15" actId="1076"/>
          <ac:picMkLst>
            <pc:docMk/>
            <pc:sldMk cId="3762641208" sldId="267"/>
            <ac:picMk id="4" creationId="{A2874B00-4639-4A85-85B9-2A9C28601B06}"/>
          </ac:picMkLst>
        </pc:picChg>
      </pc:sldChg>
      <pc:sldChg chg="addSp delSp modSp">
        <pc:chgData name="Griffith Brooke" userId="S::brooke.griffith@volvo.com::5bec24ad-e539-48bb-93de-032898d6400f" providerId="AD" clId="Web-{150AF965-0592-0AB1-07E0-0AAF96FFAC44}" dt="2020-03-25T19:09:39.135" v="22"/>
        <pc:sldMkLst>
          <pc:docMk/>
          <pc:sldMk cId="3696466977" sldId="268"/>
        </pc:sldMkLst>
        <pc:picChg chg="add del mod">
          <ac:chgData name="Griffith Brooke" userId="S::brooke.griffith@volvo.com::5bec24ad-e539-48bb-93de-032898d6400f" providerId="AD" clId="Web-{150AF965-0592-0AB1-07E0-0AAF96FFAC44}" dt="2020-03-25T19:09:22.495" v="19"/>
          <ac:picMkLst>
            <pc:docMk/>
            <pc:sldMk cId="3696466977" sldId="268"/>
            <ac:picMk id="2" creationId="{BA62EED5-0983-418A-8A1D-AEFADE648A45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09:39.135" v="22"/>
          <ac:picMkLst>
            <pc:docMk/>
            <pc:sldMk cId="3696466977" sldId="268"/>
            <ac:picMk id="4" creationId="{576B0127-3F17-49B0-AE54-C3B2F254F2BE}"/>
          </ac:picMkLst>
        </pc:picChg>
      </pc:sldChg>
      <pc:sldChg chg="addSp delSp modSp add replId">
        <pc:chgData name="Griffith Brooke" userId="S::brooke.griffith@volvo.com::5bec24ad-e539-48bb-93de-032898d6400f" providerId="AD" clId="Web-{150AF965-0592-0AB1-07E0-0AAF96FFAC44}" dt="2020-03-25T19:11:23.306" v="31"/>
        <pc:sldMkLst>
          <pc:docMk/>
          <pc:sldMk cId="517914334" sldId="284"/>
        </pc:sldMkLst>
        <pc:picChg chg="add mod">
          <ac:chgData name="Griffith Brooke" userId="S::brooke.griffith@volvo.com::5bec24ad-e539-48bb-93de-032898d6400f" providerId="AD" clId="Web-{150AF965-0592-0AB1-07E0-0AAF96FFAC44}" dt="2020-03-25T19:11:23.306" v="30"/>
          <ac:picMkLst>
            <pc:docMk/>
            <pc:sldMk cId="517914334" sldId="284"/>
            <ac:picMk id="2" creationId="{6A12842E-E4CE-4525-94ED-D24DB471879E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09:57.729" v="24"/>
          <ac:picMkLst>
            <pc:docMk/>
            <pc:sldMk cId="517914334" sldId="284"/>
            <ac:picMk id="4" creationId="{A2874B00-4639-4A85-85B9-2A9C28601B06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11:23.306" v="31"/>
          <ac:picMkLst>
            <pc:docMk/>
            <pc:sldMk cId="517914334" sldId="284"/>
            <ac:picMk id="5" creationId="{30A7EC83-4961-4CE2-88E3-CA4B467DC794}"/>
          </ac:picMkLst>
        </pc:picChg>
      </pc:sldChg>
      <pc:sldChg chg="addSp delSp modSp add replId">
        <pc:chgData name="Griffith Brooke" userId="S::brooke.griffith@volvo.com::5bec24ad-e539-48bb-93de-032898d6400f" providerId="AD" clId="Web-{150AF965-0592-0AB1-07E0-0AAF96FFAC44}" dt="2020-03-25T19:17:46.911" v="55" actId="1076"/>
        <pc:sldMkLst>
          <pc:docMk/>
          <pc:sldMk cId="101583301" sldId="285"/>
        </pc:sldMkLst>
        <pc:picChg chg="add del mod">
          <ac:chgData name="Griffith Brooke" userId="S::brooke.griffith@volvo.com::5bec24ad-e539-48bb-93de-032898d6400f" providerId="AD" clId="Web-{150AF965-0592-0AB1-07E0-0AAF96FFAC44}" dt="2020-03-25T19:12:29.805" v="43"/>
          <ac:picMkLst>
            <pc:docMk/>
            <pc:sldMk cId="101583301" sldId="285"/>
            <ac:picMk id="2" creationId="{4F3DC5CA-A9AE-4930-B406-D6DFB4BC6DC1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12:05.540" v="35"/>
          <ac:picMkLst>
            <pc:docMk/>
            <pc:sldMk cId="101583301" sldId="285"/>
            <ac:picMk id="4" creationId="{576B0127-3F17-49B0-AE54-C3B2F254F2BE}"/>
          </ac:picMkLst>
        </pc:picChg>
        <pc:picChg chg="add del mod">
          <ac:chgData name="Griffith Brooke" userId="S::brooke.griffith@volvo.com::5bec24ad-e539-48bb-93de-032898d6400f" providerId="AD" clId="Web-{150AF965-0592-0AB1-07E0-0AAF96FFAC44}" dt="2020-03-25T19:12:28.399" v="42"/>
          <ac:picMkLst>
            <pc:docMk/>
            <pc:sldMk cId="101583301" sldId="285"/>
            <ac:picMk id="5" creationId="{1DEEED1E-423A-49ED-A010-A532289916B4}"/>
          </ac:picMkLst>
        </pc:picChg>
        <pc:picChg chg="add del mod">
          <ac:chgData name="Griffith Brooke" userId="S::brooke.griffith@volvo.com::5bec24ad-e539-48bb-93de-032898d6400f" providerId="AD" clId="Web-{150AF965-0592-0AB1-07E0-0AAF96FFAC44}" dt="2020-03-25T19:17:37.368" v="52"/>
          <ac:picMkLst>
            <pc:docMk/>
            <pc:sldMk cId="101583301" sldId="285"/>
            <ac:picMk id="8" creationId="{288B614C-7A5E-4610-9A54-F58A1E594157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17:46.911" v="55" actId="1076"/>
          <ac:picMkLst>
            <pc:docMk/>
            <pc:sldMk cId="101583301" sldId="285"/>
            <ac:picMk id="10" creationId="{209025D6-09C1-4398-9A3A-11B16D338076}"/>
          </ac:picMkLst>
        </pc:picChg>
      </pc:sldChg>
      <pc:sldChg chg="addSp delSp modSp add replId">
        <pc:chgData name="Griffith Brooke" userId="S::brooke.griffith@volvo.com::5bec24ad-e539-48bb-93de-032898d6400f" providerId="AD" clId="Web-{150AF965-0592-0AB1-07E0-0AAF96FFAC44}" dt="2020-03-25T19:20:00.675" v="70"/>
        <pc:sldMkLst>
          <pc:docMk/>
          <pc:sldMk cId="319639631" sldId="286"/>
        </pc:sldMkLst>
        <pc:picChg chg="del">
          <ac:chgData name="Griffith Brooke" userId="S::brooke.griffith@volvo.com::5bec24ad-e539-48bb-93de-032898d6400f" providerId="AD" clId="Web-{150AF965-0592-0AB1-07E0-0AAF96FFAC44}" dt="2020-03-25T19:13:00.993" v="48"/>
          <ac:picMkLst>
            <pc:docMk/>
            <pc:sldMk cId="319639631" sldId="286"/>
            <ac:picMk id="2" creationId="{6A12842E-E4CE-4525-94ED-D24DB471879E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17:24.224" v="49"/>
          <ac:picMkLst>
            <pc:docMk/>
            <pc:sldMk cId="319639631" sldId="286"/>
            <ac:picMk id="3" creationId="{6C7A7C03-03F8-4888-8B4A-AA5D95FA2F65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13:00.993" v="47"/>
          <ac:picMkLst>
            <pc:docMk/>
            <pc:sldMk cId="319639631" sldId="286"/>
            <ac:picMk id="5" creationId="{30A7EC83-4961-4CE2-88E3-CA4B467DC794}"/>
          </ac:picMkLst>
        </pc:picChg>
        <pc:picChg chg="add del mod">
          <ac:chgData name="Griffith Brooke" userId="S::brooke.griffith@volvo.com::5bec24ad-e539-48bb-93de-032898d6400f" providerId="AD" clId="Web-{150AF965-0592-0AB1-07E0-0AAF96FFAC44}" dt="2020-03-25T19:20:00.675" v="70"/>
          <ac:picMkLst>
            <pc:docMk/>
            <pc:sldMk cId="319639631" sldId="286"/>
            <ac:picMk id="6" creationId="{264C7F30-81C4-499E-8330-B85F2882A4A4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19:00.832" v="60"/>
          <ac:picMkLst>
            <pc:docMk/>
            <pc:sldMk cId="319639631" sldId="286"/>
            <ac:picMk id="16" creationId="{750B583E-1272-4E83-B979-DE3EC1D7E1C2}"/>
          </ac:picMkLst>
        </pc:picChg>
      </pc:sldChg>
      <pc:sldChg chg="add replId">
        <pc:chgData name="Griffith Brooke" userId="S::brooke.griffith@volvo.com::5bec24ad-e539-48bb-93de-032898d6400f" providerId="AD" clId="Web-{150AF965-0592-0AB1-07E0-0AAF96FFAC44}" dt="2020-03-25T19:18:12.848" v="56"/>
        <pc:sldMkLst>
          <pc:docMk/>
          <pc:sldMk cId="30083523" sldId="287"/>
        </pc:sldMkLst>
      </pc:sldChg>
      <pc:sldChg chg="addSp delSp modSp add replId">
        <pc:chgData name="Griffith Brooke" userId="S::brooke.griffith@volvo.com::5bec24ad-e539-48bb-93de-032898d6400f" providerId="AD" clId="Web-{150AF965-0592-0AB1-07E0-0AAF96FFAC44}" dt="2020-03-25T19:19:44.113" v="68"/>
        <pc:sldMkLst>
          <pc:docMk/>
          <pc:sldMk cId="1435812833" sldId="288"/>
        </pc:sldMkLst>
        <pc:picChg chg="add mod">
          <ac:chgData name="Griffith Brooke" userId="S::brooke.griffith@volvo.com::5bec24ad-e539-48bb-93de-032898d6400f" providerId="AD" clId="Web-{150AF965-0592-0AB1-07E0-0AAF96FFAC44}" dt="2020-03-25T19:19:44.113" v="68"/>
          <ac:picMkLst>
            <pc:docMk/>
            <pc:sldMk cId="1435812833" sldId="288"/>
            <ac:picMk id="2" creationId="{5901A0A5-DE02-42F6-973F-1BF9E218C663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19:18.801" v="63"/>
          <ac:picMkLst>
            <pc:docMk/>
            <pc:sldMk cId="1435812833" sldId="288"/>
            <ac:picMk id="3" creationId="{6C7A7C03-03F8-4888-8B4A-AA5D95FA2F65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19:17.660" v="62"/>
          <ac:picMkLst>
            <pc:docMk/>
            <pc:sldMk cId="1435812833" sldId="288"/>
            <ac:picMk id="6" creationId="{264C7F30-81C4-499E-8330-B85F2882A4A4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19:38.676" v="65"/>
          <ac:picMkLst>
            <pc:docMk/>
            <pc:sldMk cId="1435812833" sldId="288"/>
            <ac:picMk id="16" creationId="{750B583E-1272-4E83-B979-DE3EC1D7E1C2}"/>
          </ac:picMkLst>
        </pc:picChg>
      </pc:sldChg>
      <pc:sldChg chg="addSp delSp modSp add replId">
        <pc:chgData name="Griffith Brooke" userId="S::brooke.griffith@volvo.com::5bec24ad-e539-48bb-93de-032898d6400f" providerId="AD" clId="Web-{150AF965-0592-0AB1-07E0-0AAF96FFAC44}" dt="2020-03-25T19:20:50.300" v="83"/>
        <pc:sldMkLst>
          <pc:docMk/>
          <pc:sldMk cId="1457070318" sldId="289"/>
        </pc:sldMkLst>
        <pc:picChg chg="add mod">
          <ac:chgData name="Griffith Brooke" userId="S::brooke.griffith@volvo.com::5bec24ad-e539-48bb-93de-032898d6400f" providerId="AD" clId="Web-{150AF965-0592-0AB1-07E0-0AAF96FFAC44}" dt="2020-03-25T19:20:50.300" v="83"/>
          <ac:picMkLst>
            <pc:docMk/>
            <pc:sldMk cId="1457070318" sldId="289"/>
            <ac:picMk id="2" creationId="{FE89E9A6-7C56-447F-97BC-48988BF6C148}"/>
          </ac:picMkLst>
        </pc:picChg>
        <pc:picChg chg="add mod">
          <ac:chgData name="Griffith Brooke" userId="S::brooke.griffith@volvo.com::5bec24ad-e539-48bb-93de-032898d6400f" providerId="AD" clId="Web-{150AF965-0592-0AB1-07E0-0AAF96FFAC44}" dt="2020-03-25T19:20:50.284" v="82"/>
          <ac:picMkLst>
            <pc:docMk/>
            <pc:sldMk cId="1457070318" sldId="289"/>
            <ac:picMk id="3" creationId="{9D367894-A682-489E-ABF5-4F29CAB2537B}"/>
          </ac:picMkLst>
        </pc:picChg>
        <pc:picChg chg="del">
          <ac:chgData name="Griffith Brooke" userId="S::brooke.griffith@volvo.com::5bec24ad-e539-48bb-93de-032898d6400f" providerId="AD" clId="Web-{150AF965-0592-0AB1-07E0-0AAF96FFAC44}" dt="2020-03-25T19:20:04.644" v="71"/>
          <ac:picMkLst>
            <pc:docMk/>
            <pc:sldMk cId="1457070318" sldId="289"/>
            <ac:picMk id="10" creationId="{209025D6-09C1-4398-9A3A-11B16D338076}"/>
          </ac:picMkLst>
        </pc:picChg>
      </pc:sldChg>
    </pc:docChg>
  </pc:docChgLst>
  <pc:docChgLst>
    <pc:chgData name="Griffith Brooke" userId="S::brooke.griffith@volvo.com::5bec24ad-e539-48bb-93de-032898d6400f" providerId="AD" clId="Web-{9091BC12-7E66-7359-9DD9-485B582B60D6}"/>
    <pc:docChg chg="addSld delSld modSld">
      <pc:chgData name="Griffith Brooke" userId="S::brooke.griffith@volvo.com::5bec24ad-e539-48bb-93de-032898d6400f" providerId="AD" clId="Web-{9091BC12-7E66-7359-9DD9-485B582B60D6}" dt="2020-03-25T12:38:04.144" v="22"/>
      <pc:docMkLst>
        <pc:docMk/>
      </pc:docMkLst>
      <pc:sldChg chg="addSp delSp modSp del mod setBg">
        <pc:chgData name="Griffith Brooke" userId="S::brooke.griffith@volvo.com::5bec24ad-e539-48bb-93de-032898d6400f" providerId="AD" clId="Web-{9091BC12-7E66-7359-9DD9-485B582B60D6}" dt="2020-03-25T12:38:04.144" v="22"/>
        <pc:sldMkLst>
          <pc:docMk/>
          <pc:sldMk cId="109857222" sldId="256"/>
        </pc:sldMkLst>
        <pc:spChg chg="mod">
          <ac:chgData name="Griffith Brooke" userId="S::brooke.griffith@volvo.com::5bec24ad-e539-48bb-93de-032898d6400f" providerId="AD" clId="Web-{9091BC12-7E66-7359-9DD9-485B582B60D6}" dt="2020-03-25T12:36:29.393" v="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Griffith Brooke" userId="S::brooke.griffith@volvo.com::5bec24ad-e539-48bb-93de-032898d6400f" providerId="AD" clId="Web-{9091BC12-7E66-7359-9DD9-485B582B60D6}" dt="2020-03-25T12:36:29.393" v="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Griffith Brooke" userId="S::brooke.griffith@volvo.com::5bec24ad-e539-48bb-93de-032898d6400f" providerId="AD" clId="Web-{9091BC12-7E66-7359-9DD9-485B582B60D6}" dt="2020-03-25T12:36:29.393" v="7"/>
          <ac:spMkLst>
            <pc:docMk/>
            <pc:sldMk cId="109857222" sldId="256"/>
            <ac:spMk id="13" creationId="{823AC064-BC96-4F32-8AE1-B2FD38754823}"/>
          </ac:spMkLst>
        </pc:spChg>
        <pc:picChg chg="add mod">
          <ac:chgData name="Griffith Brooke" userId="S::brooke.griffith@volvo.com::5bec24ad-e539-48bb-93de-032898d6400f" providerId="AD" clId="Web-{9091BC12-7E66-7359-9DD9-485B582B60D6}" dt="2020-03-25T12:38:01.243" v="21" actId="1076"/>
          <ac:picMkLst>
            <pc:docMk/>
            <pc:sldMk cId="109857222" sldId="256"/>
            <ac:picMk id="4" creationId="{E9F0EA4B-905B-4FB3-B6D2-CB3784263448}"/>
          </ac:picMkLst>
        </pc:picChg>
        <pc:picChg chg="add mod">
          <ac:chgData name="Griffith Brooke" userId="S::brooke.griffith@volvo.com::5bec24ad-e539-48bb-93de-032898d6400f" providerId="AD" clId="Web-{9091BC12-7E66-7359-9DD9-485B582B60D6}" dt="2020-03-25T12:36:29.393" v="7"/>
          <ac:picMkLst>
            <pc:docMk/>
            <pc:sldMk cId="109857222" sldId="256"/>
            <ac:picMk id="6" creationId="{D5B7752A-845C-403B-9E11-985A44EA3056}"/>
          </ac:picMkLst>
        </pc:picChg>
        <pc:picChg chg="add del mod">
          <ac:chgData name="Griffith Brooke" userId="S::brooke.griffith@volvo.com::5bec24ad-e539-48bb-93de-032898d6400f" providerId="AD" clId="Web-{9091BC12-7E66-7359-9DD9-485B582B60D6}" dt="2020-03-25T12:37:21.472" v="16"/>
          <ac:picMkLst>
            <pc:docMk/>
            <pc:sldMk cId="109857222" sldId="256"/>
            <ac:picMk id="7" creationId="{F054A956-621F-4C07-A6F1-57768BE3788C}"/>
          </ac:picMkLst>
        </pc:picChg>
        <pc:picChg chg="add del mod">
          <ac:chgData name="Griffith Brooke" userId="S::brooke.griffith@volvo.com::5bec24ad-e539-48bb-93de-032898d6400f" providerId="AD" clId="Web-{9091BC12-7E66-7359-9DD9-485B582B60D6}" dt="2020-03-25T12:37:20.003" v="15"/>
          <ac:picMkLst>
            <pc:docMk/>
            <pc:sldMk cId="109857222" sldId="256"/>
            <ac:picMk id="9" creationId="{A3E1B572-B716-42DD-86D6-050036FBDCE7}"/>
          </ac:picMkLst>
        </pc:picChg>
        <pc:cxnChg chg="add">
          <ac:chgData name="Griffith Brooke" userId="S::brooke.griffith@volvo.com::5bec24ad-e539-48bb-93de-032898d6400f" providerId="AD" clId="Web-{9091BC12-7E66-7359-9DD9-485B582B60D6}" dt="2020-03-25T12:36:29.393" v="7"/>
          <ac:cxnSpMkLst>
            <pc:docMk/>
            <pc:sldMk cId="109857222" sldId="256"/>
            <ac:cxnSpMk id="11" creationId="{DB146403-F3D6-484B-B2ED-97F9565D0370}"/>
          </ac:cxnSpMkLst>
        </pc:cxnChg>
        <pc:cxnChg chg="add">
          <ac:chgData name="Griffith Brooke" userId="S::brooke.griffith@volvo.com::5bec24ad-e539-48bb-93de-032898d6400f" providerId="AD" clId="Web-{9091BC12-7E66-7359-9DD9-485B582B60D6}" dt="2020-03-25T12:36:29.393" v="7"/>
          <ac:cxnSpMkLst>
            <pc:docMk/>
            <pc:sldMk cId="109857222" sldId="256"/>
            <ac:cxnSpMk id="15" creationId="{7E7C77BC-7138-40B1-A15B-20F57A494629}"/>
          </ac:cxnSpMkLst>
        </pc:cxnChg>
      </pc:sldChg>
      <pc:sldChg chg="addSp modSp new mod setBg">
        <pc:chgData name="Griffith Brooke" userId="S::brooke.griffith@volvo.com::5bec24ad-e539-48bb-93de-032898d6400f" providerId="AD" clId="Web-{9091BC12-7E66-7359-9DD9-485B582B60D6}" dt="2020-03-25T12:37:45.831" v="19"/>
        <pc:sldMkLst>
          <pc:docMk/>
          <pc:sldMk cId="3123631201" sldId="257"/>
        </pc:sldMkLst>
        <pc:spChg chg="mod">
          <ac:chgData name="Griffith Brooke" userId="S::brooke.griffith@volvo.com::5bec24ad-e539-48bb-93de-032898d6400f" providerId="AD" clId="Web-{9091BC12-7E66-7359-9DD9-485B582B60D6}" dt="2020-03-25T12:37:45.831" v="19"/>
          <ac:spMkLst>
            <pc:docMk/>
            <pc:sldMk cId="3123631201" sldId="257"/>
            <ac:spMk id="2" creationId="{0D29F5C3-0E6D-4590-ACAA-99538CEC3F35}"/>
          </ac:spMkLst>
        </pc:spChg>
        <pc:spChg chg="mod">
          <ac:chgData name="Griffith Brooke" userId="S::brooke.griffith@volvo.com::5bec24ad-e539-48bb-93de-032898d6400f" providerId="AD" clId="Web-{9091BC12-7E66-7359-9DD9-485B582B60D6}" dt="2020-03-25T12:37:45.831" v="19"/>
          <ac:spMkLst>
            <pc:docMk/>
            <pc:sldMk cId="3123631201" sldId="257"/>
            <ac:spMk id="3" creationId="{2C318975-3183-42D1-87DF-740DFF980188}"/>
          </ac:spMkLst>
        </pc:spChg>
        <pc:spChg chg="add">
          <ac:chgData name="Griffith Brooke" userId="S::brooke.griffith@volvo.com::5bec24ad-e539-48bb-93de-032898d6400f" providerId="AD" clId="Web-{9091BC12-7E66-7359-9DD9-485B582B60D6}" dt="2020-03-25T12:37:45.831" v="19"/>
          <ac:spMkLst>
            <pc:docMk/>
            <pc:sldMk cId="3123631201" sldId="257"/>
            <ac:spMk id="13" creationId="{823AC064-BC96-4F32-8AE1-B2FD38754823}"/>
          </ac:spMkLst>
        </pc:spChg>
        <pc:picChg chg="add mod">
          <ac:chgData name="Griffith Brooke" userId="S::brooke.griffith@volvo.com::5bec24ad-e539-48bb-93de-032898d6400f" providerId="AD" clId="Web-{9091BC12-7E66-7359-9DD9-485B582B60D6}" dt="2020-03-25T12:37:45.831" v="19"/>
          <ac:picMkLst>
            <pc:docMk/>
            <pc:sldMk cId="3123631201" sldId="257"/>
            <ac:picMk id="4" creationId="{10C5252C-916D-4604-A107-1B447156DAEE}"/>
          </ac:picMkLst>
        </pc:picChg>
        <pc:picChg chg="add mod">
          <ac:chgData name="Griffith Brooke" userId="S::brooke.griffith@volvo.com::5bec24ad-e539-48bb-93de-032898d6400f" providerId="AD" clId="Web-{9091BC12-7E66-7359-9DD9-485B582B60D6}" dt="2020-03-25T12:37:45.831" v="19"/>
          <ac:picMkLst>
            <pc:docMk/>
            <pc:sldMk cId="3123631201" sldId="257"/>
            <ac:picMk id="6" creationId="{6D2BE762-6AA1-4C79-9386-61D4E9D2E792}"/>
          </ac:picMkLst>
        </pc:picChg>
        <pc:cxnChg chg="add">
          <ac:chgData name="Griffith Brooke" userId="S::brooke.griffith@volvo.com::5bec24ad-e539-48bb-93de-032898d6400f" providerId="AD" clId="Web-{9091BC12-7E66-7359-9DD9-485B582B60D6}" dt="2020-03-25T12:37:45.831" v="19"/>
          <ac:cxnSpMkLst>
            <pc:docMk/>
            <pc:sldMk cId="3123631201" sldId="257"/>
            <ac:cxnSpMk id="11" creationId="{DB146403-F3D6-484B-B2ED-97F9565D0370}"/>
          </ac:cxnSpMkLst>
        </pc:cxnChg>
        <pc:cxnChg chg="add">
          <ac:chgData name="Griffith Brooke" userId="S::brooke.griffith@volvo.com::5bec24ad-e539-48bb-93de-032898d6400f" providerId="AD" clId="Web-{9091BC12-7E66-7359-9DD9-485B582B60D6}" dt="2020-03-25T12:37:45.831" v="19"/>
          <ac:cxnSpMkLst>
            <pc:docMk/>
            <pc:sldMk cId="3123631201" sldId="257"/>
            <ac:cxnSpMk id="15" creationId="{7E7C77BC-7138-40B1-A15B-20F57A494629}"/>
          </ac:cxnSpMkLst>
        </pc:cxnChg>
      </pc:sldChg>
    </pc:docChg>
  </pc:docChgLst>
  <pc:docChgLst>
    <pc:chgData name="Griffith Brooke" userId="S::brooke.griffith@volvo.com::5bec24ad-e539-48bb-93de-032898d6400f" providerId="AD" clId="Web-{8D84065F-D460-2211-42B2-ED4249E2A1D7}"/>
    <pc:docChg chg="addSld delSld modSld">
      <pc:chgData name="Griffith Brooke" userId="S::brooke.griffith@volvo.com::5bec24ad-e539-48bb-93de-032898d6400f" providerId="AD" clId="Web-{8D84065F-D460-2211-42B2-ED4249E2A1D7}" dt="2020-03-25T18:55:20.715" v="10" actId="20577"/>
      <pc:docMkLst>
        <pc:docMk/>
      </pc:docMkLst>
      <pc:sldChg chg="modSp del">
        <pc:chgData name="Griffith Brooke" userId="S::brooke.griffith@volvo.com::5bec24ad-e539-48bb-93de-032898d6400f" providerId="AD" clId="Web-{8D84065F-D460-2211-42B2-ED4249E2A1D7}" dt="2020-03-25T18:54:49.512" v="5"/>
        <pc:sldMkLst>
          <pc:docMk/>
          <pc:sldMk cId="1468311130" sldId="281"/>
        </pc:sldMkLst>
        <pc:picChg chg="mod">
          <ac:chgData name="Griffith Brooke" userId="S::brooke.griffith@volvo.com::5bec24ad-e539-48bb-93de-032898d6400f" providerId="AD" clId="Web-{8D84065F-D460-2211-42B2-ED4249E2A1D7}" dt="2020-03-25T18:54:29.168" v="0"/>
          <ac:picMkLst>
            <pc:docMk/>
            <pc:sldMk cId="1468311130" sldId="281"/>
            <ac:picMk id="5" creationId="{62E0E079-F07E-4ED3-B1E7-01E369611568}"/>
          </ac:picMkLst>
        </pc:picChg>
      </pc:sldChg>
      <pc:sldChg chg="addSp modSp">
        <pc:chgData name="Griffith Brooke" userId="S::brooke.griffith@volvo.com::5bec24ad-e539-48bb-93de-032898d6400f" providerId="AD" clId="Web-{8D84065F-D460-2211-42B2-ED4249E2A1D7}" dt="2020-03-25T18:54:46.653" v="4" actId="1076"/>
        <pc:sldMkLst>
          <pc:docMk/>
          <pc:sldMk cId="1854228022" sldId="282"/>
        </pc:sldMkLst>
        <pc:spChg chg="mod">
          <ac:chgData name="Griffith Brooke" userId="S::brooke.griffith@volvo.com::5bec24ad-e539-48bb-93de-032898d6400f" providerId="AD" clId="Web-{8D84065F-D460-2211-42B2-ED4249E2A1D7}" dt="2020-03-25T18:54:44.137" v="3" actId="1076"/>
          <ac:spMkLst>
            <pc:docMk/>
            <pc:sldMk cId="1854228022" sldId="282"/>
            <ac:spMk id="9" creationId="{00000000-0000-0000-0000-000000000000}"/>
          </ac:spMkLst>
        </pc:spChg>
        <pc:picChg chg="add mod">
          <ac:chgData name="Griffith Brooke" userId="S::brooke.griffith@volvo.com::5bec24ad-e539-48bb-93de-032898d6400f" providerId="AD" clId="Web-{8D84065F-D460-2211-42B2-ED4249E2A1D7}" dt="2020-03-25T18:54:46.653" v="4" actId="1076"/>
          <ac:picMkLst>
            <pc:docMk/>
            <pc:sldMk cId="1854228022" sldId="282"/>
            <ac:picMk id="2" creationId="{9DC37AA5-9630-47CB-87D6-7FFB10F04713}"/>
          </ac:picMkLst>
        </pc:picChg>
      </pc:sldChg>
      <pc:sldChg chg="modSp add replId">
        <pc:chgData name="Griffith Brooke" userId="S::brooke.griffith@volvo.com::5bec24ad-e539-48bb-93de-032898d6400f" providerId="AD" clId="Web-{8D84065F-D460-2211-42B2-ED4249E2A1D7}" dt="2020-03-25T18:55:20.715" v="9" actId="20577"/>
        <pc:sldMkLst>
          <pc:docMk/>
          <pc:sldMk cId="1080714164" sldId="283"/>
        </pc:sldMkLst>
        <pc:spChg chg="mod">
          <ac:chgData name="Griffith Brooke" userId="S::brooke.griffith@volvo.com::5bec24ad-e539-48bb-93de-032898d6400f" providerId="AD" clId="Web-{8D84065F-D460-2211-42B2-ED4249E2A1D7}" dt="2020-03-25T18:55:20.715" v="9" actId="20577"/>
          <ac:spMkLst>
            <pc:docMk/>
            <pc:sldMk cId="1080714164" sldId="283"/>
            <ac:spMk id="9" creationId="{00000000-0000-0000-0000-000000000000}"/>
          </ac:spMkLst>
        </pc:spChg>
      </pc:sldChg>
    </pc:docChg>
  </pc:docChgLst>
  <pc:docChgLst>
    <pc:chgData name="Griffith Brooke" userId="S::brooke.griffith@volvo.com::5bec24ad-e539-48bb-93de-032898d6400f" providerId="AD" clId="Web-{F712D6C7-F3BF-5D87-F525-265AB84C7681}"/>
    <pc:docChg chg="modSld">
      <pc:chgData name="Griffith Brooke" userId="S::brooke.griffith@volvo.com::5bec24ad-e539-48bb-93de-032898d6400f" providerId="AD" clId="Web-{F712D6C7-F3BF-5D87-F525-265AB84C7681}" dt="2020-03-25T13:40:16.038" v="7" actId="1076"/>
      <pc:docMkLst>
        <pc:docMk/>
      </pc:docMkLst>
      <pc:sldChg chg="addSp modSp">
        <pc:chgData name="Griffith Brooke" userId="S::brooke.griffith@volvo.com::5bec24ad-e539-48bb-93de-032898d6400f" providerId="AD" clId="Web-{F712D6C7-F3BF-5D87-F525-265AB84C7681}" dt="2020-03-25T13:40:16.038" v="7" actId="1076"/>
        <pc:sldMkLst>
          <pc:docMk/>
          <pc:sldMk cId="3162385845" sldId="258"/>
        </pc:sldMkLst>
        <pc:spChg chg="mod">
          <ac:chgData name="Griffith Brooke" userId="S::brooke.griffith@volvo.com::5bec24ad-e539-48bb-93de-032898d6400f" providerId="AD" clId="Web-{F712D6C7-F3BF-5D87-F525-265AB84C7681}" dt="2020-03-25T13:40:16.038" v="7" actId="1076"/>
          <ac:spMkLst>
            <pc:docMk/>
            <pc:sldMk cId="3162385845" sldId="258"/>
            <ac:spMk id="7" creationId="{D0D3AC4E-93F9-4AEB-8B6E-BF3F0A9DF559}"/>
          </ac:spMkLst>
        </pc:spChg>
        <pc:spChg chg="mod">
          <ac:chgData name="Griffith Brooke" userId="S::brooke.griffith@volvo.com::5bec24ad-e539-48bb-93de-032898d6400f" providerId="AD" clId="Web-{F712D6C7-F3BF-5D87-F525-265AB84C7681}" dt="2020-03-25T13:39:44.678" v="0" actId="1076"/>
          <ac:spMkLst>
            <pc:docMk/>
            <pc:sldMk cId="3162385845" sldId="258"/>
            <ac:spMk id="10" creationId="{3BD63950-EAF1-4DDB-9772-608790BB3C3F}"/>
          </ac:spMkLst>
        </pc:spChg>
        <pc:picChg chg="mod">
          <ac:chgData name="Griffith Brooke" userId="S::brooke.griffith@volvo.com::5bec24ad-e539-48bb-93de-032898d6400f" providerId="AD" clId="Web-{F712D6C7-F3BF-5D87-F525-265AB84C7681}" dt="2020-03-25T13:40:13.585" v="6" actId="14100"/>
          <ac:picMkLst>
            <pc:docMk/>
            <pc:sldMk cId="3162385845" sldId="258"/>
            <ac:picMk id="5" creationId="{26E9C40E-9136-4FC2-AC16-2E95ABB38D76}"/>
          </ac:picMkLst>
        </pc:picChg>
        <pc:cxnChg chg="add mod">
          <ac:chgData name="Griffith Brooke" userId="S::brooke.griffith@volvo.com::5bec24ad-e539-48bb-93de-032898d6400f" providerId="AD" clId="Web-{F712D6C7-F3BF-5D87-F525-265AB84C7681}" dt="2020-03-25T13:40:03.319" v="3" actId="1076"/>
          <ac:cxnSpMkLst>
            <pc:docMk/>
            <pc:sldMk cId="3162385845" sldId="258"/>
            <ac:cxnSpMk id="2" creationId="{023EF34F-D40B-41BF-B637-CF32555E84C2}"/>
          </ac:cxnSpMkLst>
        </pc:cxnChg>
      </pc:sldChg>
    </pc:docChg>
  </pc:docChgLst>
  <pc:docChgLst>
    <pc:chgData name="Griffith Brooke" userId="S::brooke.griffith@volvo.com::5bec24ad-e539-48bb-93de-032898d6400f" providerId="AD" clId="Web-{80D10BA4-B4DF-11DC-5FA1-84A45350581E}"/>
    <pc:docChg chg="modSld">
      <pc:chgData name="Griffith Brooke" userId="S::brooke.griffith@volvo.com::5bec24ad-e539-48bb-93de-032898d6400f" providerId="AD" clId="Web-{80D10BA4-B4DF-11DC-5FA1-84A45350581E}" dt="2020-03-25T19:41:31.214" v="10" actId="1076"/>
      <pc:docMkLst>
        <pc:docMk/>
      </pc:docMkLst>
      <pc:sldChg chg="addSp modSp">
        <pc:chgData name="Griffith Brooke" userId="S::brooke.griffith@volvo.com::5bec24ad-e539-48bb-93de-032898d6400f" providerId="AD" clId="Web-{80D10BA4-B4DF-11DC-5FA1-84A45350581E}" dt="2020-03-25T19:41:31.214" v="10" actId="1076"/>
        <pc:sldMkLst>
          <pc:docMk/>
          <pc:sldMk cId="1457070318" sldId="289"/>
        </pc:sldMkLst>
        <pc:picChg chg="mod">
          <ac:chgData name="Griffith Brooke" userId="S::brooke.griffith@volvo.com::5bec24ad-e539-48bb-93de-032898d6400f" providerId="AD" clId="Web-{80D10BA4-B4DF-11DC-5FA1-84A45350581E}" dt="2020-03-25T19:41:31.214" v="10" actId="1076"/>
          <ac:picMkLst>
            <pc:docMk/>
            <pc:sldMk cId="1457070318" sldId="289"/>
            <ac:picMk id="2" creationId="{FE89E9A6-7C56-447F-97BC-48988BF6C148}"/>
          </ac:picMkLst>
        </pc:picChg>
        <pc:picChg chg="mod">
          <ac:chgData name="Griffith Brooke" userId="S::brooke.griffith@volvo.com::5bec24ad-e539-48bb-93de-032898d6400f" providerId="AD" clId="Web-{80D10BA4-B4DF-11DC-5FA1-84A45350581E}" dt="2020-03-25T19:41:31.214" v="8" actId="1076"/>
          <ac:picMkLst>
            <pc:docMk/>
            <pc:sldMk cId="1457070318" sldId="289"/>
            <ac:picMk id="3" creationId="{9D367894-A682-489E-ABF5-4F29CAB2537B}"/>
          </ac:picMkLst>
        </pc:picChg>
        <pc:picChg chg="add mod">
          <ac:chgData name="Griffith Brooke" userId="S::brooke.griffith@volvo.com::5bec24ad-e539-48bb-93de-032898d6400f" providerId="AD" clId="Web-{80D10BA4-B4DF-11DC-5FA1-84A45350581E}" dt="2020-03-25T19:41:31.214" v="9" actId="1076"/>
          <ac:picMkLst>
            <pc:docMk/>
            <pc:sldMk cId="1457070318" sldId="289"/>
            <ac:picMk id="4" creationId="{6C6819A1-AC83-47F2-B5B0-D340257BF71B}"/>
          </ac:picMkLst>
        </pc:picChg>
      </pc:sldChg>
    </pc:docChg>
  </pc:docChgLst>
  <pc:docChgLst>
    <pc:chgData name="Griffith Brooke" userId="S::brooke.griffith@volvo.com::5bec24ad-e539-48bb-93de-032898d6400f" providerId="AD" clId="Web-{D9B2EE93-6FEC-3B30-388A-80F038DAFBEE}"/>
    <pc:docChg chg="modSld">
      <pc:chgData name="Griffith Brooke" userId="S::brooke.griffith@volvo.com::5bec24ad-e539-48bb-93de-032898d6400f" providerId="AD" clId="Web-{D9B2EE93-6FEC-3B30-388A-80F038DAFBEE}" dt="2020-03-25T13:37:02.540" v="80" actId="14100"/>
      <pc:docMkLst>
        <pc:docMk/>
      </pc:docMkLst>
      <pc:sldChg chg="addSp delSp modSp">
        <pc:chgData name="Griffith Brooke" userId="S::brooke.griffith@volvo.com::5bec24ad-e539-48bb-93de-032898d6400f" providerId="AD" clId="Web-{D9B2EE93-6FEC-3B30-388A-80F038DAFBEE}" dt="2020-03-25T13:37:02.540" v="80" actId="14100"/>
        <pc:sldMkLst>
          <pc:docMk/>
          <pc:sldMk cId="3162385845" sldId="258"/>
        </pc:sldMkLst>
        <pc:spChg chg="del mod">
          <ac:chgData name="Griffith Brooke" userId="S::brooke.griffith@volvo.com::5bec24ad-e539-48bb-93de-032898d6400f" providerId="AD" clId="Web-{D9B2EE93-6FEC-3B30-388A-80F038DAFBEE}" dt="2020-03-25T13:35:59.618" v="61"/>
          <ac:spMkLst>
            <pc:docMk/>
            <pc:sldMk cId="3162385845" sldId="258"/>
            <ac:spMk id="3" creationId="{00000000-0000-0000-0000-000000000000}"/>
          </ac:spMkLst>
        </pc:spChg>
        <pc:spChg chg="mod">
          <ac:chgData name="Griffith Brooke" userId="S::brooke.griffith@volvo.com::5bec24ad-e539-48bb-93de-032898d6400f" providerId="AD" clId="Web-{D9B2EE93-6FEC-3B30-388A-80F038DAFBEE}" dt="2020-03-25T13:37:02.540" v="80" actId="14100"/>
          <ac:spMkLst>
            <pc:docMk/>
            <pc:sldMk cId="3162385845" sldId="258"/>
            <ac:spMk id="7" creationId="{D0D3AC4E-93F9-4AEB-8B6E-BF3F0A9DF559}"/>
          </ac:spMkLst>
        </pc:spChg>
        <pc:spChg chg="add mod">
          <ac:chgData name="Griffith Brooke" userId="S::brooke.griffith@volvo.com::5bec24ad-e539-48bb-93de-032898d6400f" providerId="AD" clId="Web-{D9B2EE93-6FEC-3B30-388A-80F038DAFBEE}" dt="2020-03-25T13:36:55.008" v="78" actId="1076"/>
          <ac:spMkLst>
            <pc:docMk/>
            <pc:sldMk cId="3162385845" sldId="258"/>
            <ac:spMk id="10" creationId="{3BD63950-EAF1-4DDB-9772-608790BB3C3F}"/>
          </ac:spMkLst>
        </pc:spChg>
        <pc:picChg chg="del">
          <ac:chgData name="Griffith Brooke" userId="S::brooke.griffith@volvo.com::5bec24ad-e539-48bb-93de-032898d6400f" providerId="AD" clId="Web-{D9B2EE93-6FEC-3B30-388A-80F038DAFBEE}" dt="2020-03-25T13:32:19.948" v="18"/>
          <ac:picMkLst>
            <pc:docMk/>
            <pc:sldMk cId="3162385845" sldId="258"/>
            <ac:picMk id="4" creationId="{0C304C75-F681-4ED9-9043-5D8DF40B8B8F}"/>
          </ac:picMkLst>
        </pc:picChg>
        <pc:picChg chg="mod">
          <ac:chgData name="Griffith Brooke" userId="S::brooke.griffith@volvo.com::5bec24ad-e539-48bb-93de-032898d6400f" providerId="AD" clId="Web-{D9B2EE93-6FEC-3B30-388A-80F038DAFBEE}" dt="2020-03-25T13:37:02.508" v="79" actId="14100"/>
          <ac:picMkLst>
            <pc:docMk/>
            <pc:sldMk cId="3162385845" sldId="258"/>
            <ac:picMk id="5" creationId="{26E9C40E-9136-4FC2-AC16-2E95ABB38D76}"/>
          </ac:picMkLst>
        </pc:picChg>
        <pc:picChg chg="add mod">
          <ac:chgData name="Griffith Brooke" userId="S::brooke.griffith@volvo.com::5bec24ad-e539-48bb-93de-032898d6400f" providerId="AD" clId="Web-{D9B2EE93-6FEC-3B30-388A-80F038DAFBEE}" dt="2020-03-25T13:36:31.305" v="69" actId="1076"/>
          <ac:picMkLst>
            <pc:docMk/>
            <pc:sldMk cId="3162385845" sldId="258"/>
            <ac:picMk id="9" creationId="{A8899CE5-7321-4332-86C6-7CD2C80B5595}"/>
          </ac:picMkLst>
        </pc:picChg>
      </pc:sldChg>
    </pc:docChg>
  </pc:docChgLst>
  <pc:docChgLst>
    <pc:chgData name="Griffith Brooke" userId="S::brooke.griffith@volvo.com::5bec24ad-e539-48bb-93de-032898d6400f" providerId="AD" clId="Web-{C8718A78-D84A-6C9F-85BA-CC247B21C526}"/>
    <pc:docChg chg="modSld">
      <pc:chgData name="Griffith Brooke" userId="S::brooke.griffith@volvo.com::5bec24ad-e539-48bb-93de-032898d6400f" providerId="AD" clId="Web-{C8718A78-D84A-6C9F-85BA-CC247B21C526}" dt="2020-03-25T13:57:45.180" v="11"/>
      <pc:docMkLst>
        <pc:docMk/>
      </pc:docMkLst>
      <pc:sldChg chg="addSp modSp">
        <pc:chgData name="Griffith Brooke" userId="S::brooke.griffith@volvo.com::5bec24ad-e539-48bb-93de-032898d6400f" providerId="AD" clId="Web-{C8718A78-D84A-6C9F-85BA-CC247B21C526}" dt="2020-03-25T13:57:45.180" v="11"/>
        <pc:sldMkLst>
          <pc:docMk/>
          <pc:sldMk cId="3162385845" sldId="258"/>
        </pc:sldMkLst>
        <pc:picChg chg="add mod">
          <ac:chgData name="Griffith Brooke" userId="S::brooke.griffith@volvo.com::5bec24ad-e539-48bb-93de-032898d6400f" providerId="AD" clId="Web-{C8718A78-D84A-6C9F-85BA-CC247B21C526}" dt="2020-03-25T13:56:56.430" v="0"/>
          <ac:picMkLst>
            <pc:docMk/>
            <pc:sldMk cId="3162385845" sldId="258"/>
            <ac:picMk id="5" creationId="{9A64B133-80DE-4C95-A959-82B4F34D960F}"/>
          </ac:picMkLst>
        </pc:picChg>
        <pc:picChg chg="add mod">
          <ac:chgData name="Griffith Brooke" userId="S::brooke.griffith@volvo.com::5bec24ad-e539-48bb-93de-032898d6400f" providerId="AD" clId="Web-{C8718A78-D84A-6C9F-85BA-CC247B21C526}" dt="2020-03-25T13:57:45.180" v="11"/>
          <ac:picMkLst>
            <pc:docMk/>
            <pc:sldMk cId="3162385845" sldId="258"/>
            <ac:picMk id="9" creationId="{A2443E51-AD75-46E3-9E5E-F31D9B6A9F3B}"/>
          </ac:picMkLst>
        </pc:picChg>
        <pc:picChg chg="add mod">
          <ac:chgData name="Griffith Brooke" userId="S::brooke.griffith@volvo.com::5bec24ad-e539-48bb-93de-032898d6400f" providerId="AD" clId="Web-{C8718A78-D84A-6C9F-85BA-CC247B21C526}" dt="2020-03-25T13:57:16.789" v="5" actId="1076"/>
          <ac:picMkLst>
            <pc:docMk/>
            <pc:sldMk cId="3162385845" sldId="258"/>
            <ac:picMk id="16" creationId="{6AA1F72F-F4F0-4666-93D9-16831A309321}"/>
          </ac:picMkLst>
        </pc:picChg>
        <pc:picChg chg="add mod">
          <ac:chgData name="Griffith Brooke" userId="S::brooke.griffith@volvo.com::5bec24ad-e539-48bb-93de-032898d6400f" providerId="AD" clId="Web-{C8718A78-D84A-6C9F-85BA-CC247B21C526}" dt="2020-03-25T13:57:38.274" v="9"/>
          <ac:picMkLst>
            <pc:docMk/>
            <pc:sldMk cId="3162385845" sldId="258"/>
            <ac:picMk id="17" creationId="{5C13783D-69D7-47DA-A577-059451F700DF}"/>
          </ac:picMkLst>
        </pc:picChg>
      </pc:sldChg>
    </pc:docChg>
  </pc:docChgLst>
  <pc:docChgLst>
    <pc:chgData name="Griffith Brooke" userId="S::brooke.griffith@volvo.com::5bec24ad-e539-48bb-93de-032898d6400f" providerId="AD" clId="Web-{EFEDA4AB-4A32-153E-07DE-884CF432657C}"/>
    <pc:docChg chg="modSld">
      <pc:chgData name="Griffith Brooke" userId="S::brooke.griffith@volvo.com::5bec24ad-e539-48bb-93de-032898d6400f" providerId="AD" clId="Web-{EFEDA4AB-4A32-153E-07DE-884CF432657C}" dt="2020-03-25T18:14:32.756" v="2"/>
      <pc:docMkLst>
        <pc:docMk/>
      </pc:docMkLst>
      <pc:sldChg chg="addSp modSp">
        <pc:chgData name="Griffith Brooke" userId="S::brooke.griffith@volvo.com::5bec24ad-e539-48bb-93de-032898d6400f" providerId="AD" clId="Web-{EFEDA4AB-4A32-153E-07DE-884CF432657C}" dt="2020-03-25T18:14:32.756" v="2"/>
        <pc:sldMkLst>
          <pc:docMk/>
          <pc:sldMk cId="2733665214" sldId="277"/>
        </pc:sldMkLst>
        <pc:picChg chg="add mod">
          <ac:chgData name="Griffith Brooke" userId="S::brooke.griffith@volvo.com::5bec24ad-e539-48bb-93de-032898d6400f" providerId="AD" clId="Web-{EFEDA4AB-4A32-153E-07DE-884CF432657C}" dt="2020-03-25T18:14:32.756" v="2"/>
          <ac:picMkLst>
            <pc:docMk/>
            <pc:sldMk cId="2733665214" sldId="277"/>
            <ac:picMk id="2" creationId="{8D36A715-712F-4623-9BE9-FE732ED00440}"/>
          </ac:picMkLst>
        </pc:picChg>
      </pc:sldChg>
    </pc:docChg>
  </pc:docChgLst>
  <pc:docChgLst>
    <pc:chgData name="Griffith Brooke" userId="S::brooke.griffith@volvo.com::5bec24ad-e539-48bb-93de-032898d6400f" providerId="AD" clId="Web-{9FC28329-7B1B-9D79-D3D8-9E87F551F234}"/>
    <pc:docChg chg="addSld delSld modSld sldOrd">
      <pc:chgData name="Griffith Brooke" userId="S::brooke.griffith@volvo.com::5bec24ad-e539-48bb-93de-032898d6400f" providerId="AD" clId="Web-{9FC28329-7B1B-9D79-D3D8-9E87F551F234}" dt="2020-03-25T18:51:07.448" v="23" actId="1076"/>
      <pc:docMkLst>
        <pc:docMk/>
      </pc:docMkLst>
      <pc:sldChg chg="del">
        <pc:chgData name="Griffith Brooke" userId="S::brooke.griffith@volvo.com::5bec24ad-e539-48bb-93de-032898d6400f" providerId="AD" clId="Web-{9FC28329-7B1B-9D79-D3D8-9E87F551F234}" dt="2020-03-25T18:50:33.636" v="19"/>
        <pc:sldMkLst>
          <pc:docMk/>
          <pc:sldMk cId="2855857054" sldId="278"/>
        </pc:sldMkLst>
      </pc:sldChg>
      <pc:sldChg chg="addSp modSp ord">
        <pc:chgData name="Griffith Brooke" userId="S::brooke.griffith@volvo.com::5bec24ad-e539-48bb-93de-032898d6400f" providerId="AD" clId="Web-{9FC28329-7B1B-9D79-D3D8-9E87F551F234}" dt="2020-03-25T18:51:07.448" v="23" actId="1076"/>
        <pc:sldMkLst>
          <pc:docMk/>
          <pc:sldMk cId="3021959274" sldId="280"/>
        </pc:sldMkLst>
        <pc:spChg chg="mod">
          <ac:chgData name="Griffith Brooke" userId="S::brooke.griffith@volvo.com::5bec24ad-e539-48bb-93de-032898d6400f" providerId="AD" clId="Web-{9FC28329-7B1B-9D79-D3D8-9E87F551F234}" dt="2020-03-25T18:47:03.653" v="10" actId="1076"/>
          <ac:spMkLst>
            <pc:docMk/>
            <pc:sldMk cId="3021959274" sldId="280"/>
            <ac:spMk id="7" creationId="{00000000-0000-0000-0000-000000000000}"/>
          </ac:spMkLst>
        </pc:spChg>
        <pc:spChg chg="mod">
          <ac:chgData name="Griffith Brooke" userId="S::brooke.griffith@volvo.com::5bec24ad-e539-48bb-93de-032898d6400f" providerId="AD" clId="Web-{9FC28329-7B1B-9D79-D3D8-9E87F551F234}" dt="2020-03-25T18:40:32.062" v="5" actId="1076"/>
          <ac:spMkLst>
            <pc:docMk/>
            <pc:sldMk cId="3021959274" sldId="280"/>
            <ac:spMk id="11" creationId="{00000000-0000-0000-0000-000000000000}"/>
          </ac:spMkLst>
        </pc:spChg>
        <pc:grpChg chg="mod">
          <ac:chgData name="Griffith Brooke" userId="S::brooke.griffith@volvo.com::5bec24ad-e539-48bb-93de-032898d6400f" providerId="AD" clId="Web-{9FC28329-7B1B-9D79-D3D8-9E87F551F234}" dt="2020-03-25T18:47:39.621" v="16" actId="1076"/>
          <ac:grpSpMkLst>
            <pc:docMk/>
            <pc:sldMk cId="3021959274" sldId="280"/>
            <ac:grpSpMk id="3" creationId="{00000000-0000-0000-0000-000000000000}"/>
          </ac:grpSpMkLst>
        </pc:grpChg>
        <pc:picChg chg="add mod">
          <ac:chgData name="Griffith Brooke" userId="S::brooke.griffith@volvo.com::5bec24ad-e539-48bb-93de-032898d6400f" providerId="AD" clId="Web-{9FC28329-7B1B-9D79-D3D8-9E87F551F234}" dt="2020-03-25T18:51:07.448" v="23" actId="1076"/>
          <ac:picMkLst>
            <pc:docMk/>
            <pc:sldMk cId="3021959274" sldId="280"/>
            <ac:picMk id="2" creationId="{00079B82-7D4B-43A6-B79F-F7F755E7D7F2}"/>
          </ac:picMkLst>
        </pc:picChg>
      </pc:sldChg>
      <pc:sldChg chg="add replId">
        <pc:chgData name="Griffith Brooke" userId="S::brooke.griffith@volvo.com::5bec24ad-e539-48bb-93de-032898d6400f" providerId="AD" clId="Web-{9FC28329-7B1B-9D79-D3D8-9E87F551F234}" dt="2020-03-25T18:49:50.433" v="17"/>
        <pc:sldMkLst>
          <pc:docMk/>
          <pc:sldMk cId="1468311130" sldId="281"/>
        </pc:sldMkLst>
      </pc:sldChg>
    </pc:docChg>
  </pc:docChgLst>
  <pc:docChgLst>
    <pc:chgData name="Griffith Brooke" userId="S::brooke.griffith@volvo.com::5bec24ad-e539-48bb-93de-032898d6400f" providerId="AD" clId="Web-{AAC59C3A-0030-6A1C-6970-9BFDA2AF11E2}"/>
    <pc:docChg chg="modSld">
      <pc:chgData name="Griffith Brooke" userId="S::brooke.griffith@volvo.com::5bec24ad-e539-48bb-93de-032898d6400f" providerId="AD" clId="Web-{AAC59C3A-0030-6A1C-6970-9BFDA2AF11E2}" dt="2020-03-25T13:12:20.126" v="4"/>
      <pc:docMkLst>
        <pc:docMk/>
      </pc:docMkLst>
      <pc:sldChg chg="modSp">
        <pc:chgData name="Griffith Brooke" userId="S::brooke.griffith@volvo.com::5bec24ad-e539-48bb-93de-032898d6400f" providerId="AD" clId="Web-{AAC59C3A-0030-6A1C-6970-9BFDA2AF11E2}" dt="2020-03-25T13:12:20.126" v="4"/>
        <pc:sldMkLst>
          <pc:docMk/>
          <pc:sldMk cId="3162385845" sldId="258"/>
        </pc:sldMkLst>
        <pc:picChg chg="mod">
          <ac:chgData name="Griffith Brooke" userId="S::brooke.griffith@volvo.com::5bec24ad-e539-48bb-93de-032898d6400f" providerId="AD" clId="Web-{AAC59C3A-0030-6A1C-6970-9BFDA2AF11E2}" dt="2020-03-25T13:12:20.126" v="4"/>
          <ac:picMkLst>
            <pc:docMk/>
            <pc:sldMk cId="3162385845" sldId="258"/>
            <ac:picMk id="4" creationId="{0C304C75-F681-4ED9-9043-5D8DF40B8B8F}"/>
          </ac:picMkLst>
        </pc:picChg>
      </pc:sldChg>
    </pc:docChg>
  </pc:docChgLst>
  <pc:docChgLst>
    <pc:chgData name="Griffith Brooke" userId="S::brooke.griffith@volvo.com::5bec24ad-e539-48bb-93de-032898d6400f" providerId="AD" clId="Web-{10C8005D-4764-0C24-8391-A078AA1AE71C}"/>
    <pc:docChg chg="modSld">
      <pc:chgData name="Griffith Brooke" userId="S::brooke.griffith@volvo.com::5bec24ad-e539-48bb-93de-032898d6400f" providerId="AD" clId="Web-{10C8005D-4764-0C24-8391-A078AA1AE71C}" dt="2020-03-25T13:49:55.969" v="5" actId="1076"/>
      <pc:docMkLst>
        <pc:docMk/>
      </pc:docMkLst>
      <pc:sldChg chg="addSp modSp">
        <pc:chgData name="Griffith Brooke" userId="S::brooke.griffith@volvo.com::5bec24ad-e539-48bb-93de-032898d6400f" providerId="AD" clId="Web-{10C8005D-4764-0C24-8391-A078AA1AE71C}" dt="2020-03-25T13:49:55.969" v="5" actId="1076"/>
        <pc:sldMkLst>
          <pc:docMk/>
          <pc:sldMk cId="3162385845" sldId="258"/>
        </pc:sldMkLst>
        <pc:picChg chg="add mod">
          <ac:chgData name="Griffith Brooke" userId="S::brooke.griffith@volvo.com::5bec24ad-e539-48bb-93de-032898d6400f" providerId="AD" clId="Web-{10C8005D-4764-0C24-8391-A078AA1AE71C}" dt="2020-03-25T13:49:55.969" v="5" actId="1076"/>
          <ac:picMkLst>
            <pc:docMk/>
            <pc:sldMk cId="3162385845" sldId="258"/>
            <ac:picMk id="2" creationId="{3D3CA4D7-C1B2-4600-9DFF-6A57515EAA30}"/>
          </ac:picMkLst>
        </pc:picChg>
      </pc:sldChg>
    </pc:docChg>
  </pc:docChgLst>
  <pc:docChgLst>
    <pc:chgData name="Griffith Brooke" userId="S::brooke.griffith@volvo.com::5bec24ad-e539-48bb-93de-032898d6400f" providerId="AD" clId="Web-{4ECD3D89-11ED-71D1-C6DF-31C605D38B4D}"/>
    <pc:docChg chg="modSld">
      <pc:chgData name="Griffith Brooke" userId="S::brooke.griffith@volvo.com::5bec24ad-e539-48bb-93de-032898d6400f" providerId="AD" clId="Web-{4ECD3D89-11ED-71D1-C6DF-31C605D38B4D}" dt="2020-03-25T18:17:43.155" v="14" actId="1076"/>
      <pc:docMkLst>
        <pc:docMk/>
      </pc:docMkLst>
      <pc:sldChg chg="addSp modSp">
        <pc:chgData name="Griffith Brooke" userId="S::brooke.griffith@volvo.com::5bec24ad-e539-48bb-93de-032898d6400f" providerId="AD" clId="Web-{4ECD3D89-11ED-71D1-C6DF-31C605D38B4D}" dt="2020-03-25T18:17:43.155" v="14" actId="1076"/>
        <pc:sldMkLst>
          <pc:docMk/>
          <pc:sldMk cId="2733665214" sldId="277"/>
        </pc:sldMkLst>
        <pc:picChg chg="mod">
          <ac:chgData name="Griffith Brooke" userId="S::brooke.griffith@volvo.com::5bec24ad-e539-48bb-93de-032898d6400f" providerId="AD" clId="Web-{4ECD3D89-11ED-71D1-C6DF-31C605D38B4D}" dt="2020-03-25T18:17:43.155" v="14" actId="1076"/>
          <ac:picMkLst>
            <pc:docMk/>
            <pc:sldMk cId="2733665214" sldId="277"/>
            <ac:picMk id="2" creationId="{8D36A715-712F-4623-9BE9-FE732ED00440}"/>
          </ac:picMkLst>
        </pc:picChg>
        <pc:picChg chg="mod">
          <ac:chgData name="Griffith Brooke" userId="S::brooke.griffith@volvo.com::5bec24ad-e539-48bb-93de-032898d6400f" providerId="AD" clId="Web-{4ECD3D89-11ED-71D1-C6DF-31C605D38B4D}" dt="2020-03-25T18:17:21.546" v="6" actId="1076"/>
          <ac:picMkLst>
            <pc:docMk/>
            <pc:sldMk cId="2733665214" sldId="277"/>
            <ac:picMk id="9" creationId="{85F07060-0AA2-4E8A-A1A5-34C755006EE1}"/>
          </ac:picMkLst>
        </pc:picChg>
        <pc:picChg chg="add mod">
          <ac:chgData name="Griffith Brooke" userId="S::brooke.griffith@volvo.com::5bec24ad-e539-48bb-93de-032898d6400f" providerId="AD" clId="Web-{4ECD3D89-11ED-71D1-C6DF-31C605D38B4D}" dt="2020-03-25T18:17:41.608" v="13" actId="1076"/>
          <ac:picMkLst>
            <pc:docMk/>
            <pc:sldMk cId="2733665214" sldId="277"/>
            <ac:picMk id="10" creationId="{9BD30606-C6A9-46A0-B6B8-45B977088713}"/>
          </ac:picMkLst>
        </pc:picChg>
      </pc:sldChg>
    </pc:docChg>
  </pc:docChgLst>
  <pc:docChgLst>
    <pc:chgData name="Griffith Brooke" userId="S::brooke.griffith@volvo.com::5bec24ad-e539-48bb-93de-032898d6400f" providerId="AD" clId="Web-{5C94B2D7-FB51-ECC2-E8E4-BEBB61979F05}"/>
    <pc:docChg chg="addSld modSld">
      <pc:chgData name="Griffith Brooke" userId="S::brooke.griffith@volvo.com::5bec24ad-e539-48bb-93de-032898d6400f" providerId="AD" clId="Web-{5C94B2D7-FB51-ECC2-E8E4-BEBB61979F05}" dt="2020-03-25T13:49:10.690" v="8" actId="14100"/>
      <pc:docMkLst>
        <pc:docMk/>
      </pc:docMkLst>
      <pc:sldChg chg="addSp delSp modSp add replId">
        <pc:chgData name="Griffith Brooke" userId="S::brooke.griffith@volvo.com::5bec24ad-e539-48bb-93de-032898d6400f" providerId="AD" clId="Web-{5C94B2D7-FB51-ECC2-E8E4-BEBB61979F05}" dt="2020-03-25T13:49:10.690" v="8" actId="14100"/>
        <pc:sldMkLst>
          <pc:docMk/>
          <pc:sldMk cId="3045429758" sldId="259"/>
        </pc:sldMkLst>
        <pc:spChg chg="add mod">
          <ac:chgData name="Griffith Brooke" userId="S::brooke.griffith@volvo.com::5bec24ad-e539-48bb-93de-032898d6400f" providerId="AD" clId="Web-{5C94B2D7-FB51-ECC2-E8E4-BEBB61979F05}" dt="2020-03-25T13:49:10.690" v="8" actId="14100"/>
          <ac:spMkLst>
            <pc:docMk/>
            <pc:sldMk cId="3045429758" sldId="259"/>
            <ac:spMk id="2" creationId="{C76C024E-7901-48C8-AB38-78657897ED11}"/>
          </ac:spMkLst>
        </pc:spChg>
        <pc:spChg chg="del">
          <ac:chgData name="Griffith Brooke" userId="S::brooke.griffith@volvo.com::5bec24ad-e539-48bb-93de-032898d6400f" providerId="AD" clId="Web-{5C94B2D7-FB51-ECC2-E8E4-BEBB61979F05}" dt="2020-03-25T13:48:54.128" v="4"/>
          <ac:spMkLst>
            <pc:docMk/>
            <pc:sldMk cId="3045429758" sldId="259"/>
            <ac:spMk id="3" creationId="{00000000-0000-0000-0000-000000000000}"/>
          </ac:spMkLst>
        </pc:spChg>
        <pc:spChg chg="del">
          <ac:chgData name="Griffith Brooke" userId="S::brooke.griffith@volvo.com::5bec24ad-e539-48bb-93de-032898d6400f" providerId="AD" clId="Web-{5C94B2D7-FB51-ECC2-E8E4-BEBB61979F05}" dt="2020-03-25T13:48:53.096" v="2"/>
          <ac:spMkLst>
            <pc:docMk/>
            <pc:sldMk cId="3045429758" sldId="259"/>
            <ac:spMk id="12" creationId="{00000000-0000-0000-0000-000000000000}"/>
          </ac:spMkLst>
        </pc:spChg>
        <pc:spChg chg="del">
          <ac:chgData name="Griffith Brooke" userId="S::brooke.griffith@volvo.com::5bec24ad-e539-48bb-93de-032898d6400f" providerId="AD" clId="Web-{5C94B2D7-FB51-ECC2-E8E4-BEBB61979F05}" dt="2020-03-25T13:48:54.128" v="3"/>
          <ac:spMkLst>
            <pc:docMk/>
            <pc:sldMk cId="3045429758" sldId="259"/>
            <ac:spMk id="13" creationId="{00000000-0000-0000-0000-000000000000}"/>
          </ac:spMkLst>
        </pc:spChg>
        <pc:spChg chg="del">
          <ac:chgData name="Griffith Brooke" userId="S::brooke.griffith@volvo.com::5bec24ad-e539-48bb-93de-032898d6400f" providerId="AD" clId="Web-{5C94B2D7-FB51-ECC2-E8E4-BEBB61979F05}" dt="2020-03-25T13:48:53.096" v="1"/>
          <ac:spMkLst>
            <pc:docMk/>
            <pc:sldMk cId="3045429758" sldId="259"/>
            <ac:spMk id="14" creationId="{00000000-0000-0000-0000-000000000000}"/>
          </ac:spMkLst>
        </pc:spChg>
        <pc:picChg chg="mod">
          <ac:chgData name="Griffith Brooke" userId="S::brooke.griffith@volvo.com::5bec24ad-e539-48bb-93de-032898d6400f" providerId="AD" clId="Web-{5C94B2D7-FB51-ECC2-E8E4-BEBB61979F05}" dt="2020-03-25T13:48:55.378" v="5" actId="1076"/>
          <ac:picMkLst>
            <pc:docMk/>
            <pc:sldMk cId="3045429758" sldId="259"/>
            <ac:picMk id="5" creationId="{26E9C40E-9136-4FC2-AC16-2E95ABB38D76}"/>
          </ac:picMkLst>
        </pc:picChg>
      </pc:sldChg>
    </pc:docChg>
  </pc:docChgLst>
  <pc:docChgLst>
    <pc:chgData name="Griffith Brooke" userId="S::brooke.griffith@volvo.com::5bec24ad-e539-48bb-93de-032898d6400f" providerId="AD" clId="Web-{EE1E6CB9-7346-0E4F-58FF-F0F443B03840}"/>
    <pc:docChg chg="modSld">
      <pc:chgData name="Griffith Brooke" userId="S::brooke.griffith@volvo.com::5bec24ad-e539-48bb-93de-032898d6400f" providerId="AD" clId="Web-{EE1E6CB9-7346-0E4F-58FF-F0F443B03840}" dt="2020-03-25T13:25:31.835" v="10"/>
      <pc:docMkLst>
        <pc:docMk/>
      </pc:docMkLst>
      <pc:sldChg chg="addSp modSp">
        <pc:chgData name="Griffith Brooke" userId="S::brooke.griffith@volvo.com::5bec24ad-e539-48bb-93de-032898d6400f" providerId="AD" clId="Web-{EE1E6CB9-7346-0E4F-58FF-F0F443B03840}" dt="2020-03-25T13:25:31.835" v="10"/>
        <pc:sldMkLst>
          <pc:docMk/>
          <pc:sldMk cId="3162385845" sldId="258"/>
        </pc:sldMkLst>
        <pc:spChg chg="add mod">
          <ac:chgData name="Griffith Brooke" userId="S::brooke.griffith@volvo.com::5bec24ad-e539-48bb-93de-032898d6400f" providerId="AD" clId="Web-{EE1E6CB9-7346-0E4F-58FF-F0F443B03840}" dt="2020-03-25T13:25:04.304" v="5" actId="1076"/>
          <ac:spMkLst>
            <pc:docMk/>
            <pc:sldMk cId="3162385845" sldId="258"/>
            <ac:spMk id="6" creationId="{0FAFD8B2-0433-419D-99EC-A562811F8979}"/>
          </ac:spMkLst>
        </pc:spChg>
        <pc:picChg chg="add mod">
          <ac:chgData name="Griffith Brooke" userId="S::brooke.griffith@volvo.com::5bec24ad-e539-48bb-93de-032898d6400f" providerId="AD" clId="Web-{EE1E6CB9-7346-0E4F-58FF-F0F443B03840}" dt="2020-03-25T13:25:10.835" v="7"/>
          <ac:picMkLst>
            <pc:docMk/>
            <pc:sldMk cId="3162385845" sldId="258"/>
            <ac:picMk id="2" creationId="{B1C472B9-CC89-4A99-B9A4-DA3D8B8DF7CA}"/>
          </ac:picMkLst>
        </pc:picChg>
        <pc:picChg chg="add mod">
          <ac:chgData name="Griffith Brooke" userId="S::brooke.griffith@volvo.com::5bec24ad-e539-48bb-93de-032898d6400f" providerId="AD" clId="Web-{EE1E6CB9-7346-0E4F-58FF-F0F443B03840}" dt="2020-03-25T13:25:31.835" v="10"/>
          <ac:picMkLst>
            <pc:docMk/>
            <pc:sldMk cId="3162385845" sldId="258"/>
            <ac:picMk id="9" creationId="{51CBBA42-DC06-449A-BF53-3E3E35C92EE3}"/>
          </ac:picMkLst>
        </pc:picChg>
      </pc:sldChg>
    </pc:docChg>
  </pc:docChgLst>
  <pc:docChgLst>
    <pc:chgData name="Griffith Brooke" userId="S::brooke.griffith@volvo.com::5bec24ad-e539-48bb-93de-032898d6400f" providerId="AD" clId="Web-{A5129E7D-477A-B37C-5B2C-CDC79A42D0BE}"/>
    <pc:docChg chg="modSld">
      <pc:chgData name="Griffith Brooke" userId="S::brooke.griffith@volvo.com::5bec24ad-e539-48bb-93de-032898d6400f" providerId="AD" clId="Web-{A5129E7D-477A-B37C-5B2C-CDC79A42D0BE}" dt="2020-03-25T18:59:33.098" v="7" actId="1076"/>
      <pc:docMkLst>
        <pc:docMk/>
      </pc:docMkLst>
      <pc:sldChg chg="addSp delSp modSp">
        <pc:chgData name="Griffith Brooke" userId="S::brooke.griffith@volvo.com::5bec24ad-e539-48bb-93de-032898d6400f" providerId="AD" clId="Web-{A5129E7D-477A-B37C-5B2C-CDC79A42D0BE}" dt="2020-03-25T18:59:05.644" v="1"/>
        <pc:sldMkLst>
          <pc:docMk/>
          <pc:sldMk cId="3162385845" sldId="258"/>
        </pc:sldMkLst>
        <pc:picChg chg="add del mod">
          <ac:chgData name="Griffith Brooke" userId="S::brooke.griffith@volvo.com::5bec24ad-e539-48bb-93de-032898d6400f" providerId="AD" clId="Web-{A5129E7D-477A-B37C-5B2C-CDC79A42D0BE}" dt="2020-03-25T18:59:05.644" v="1"/>
          <ac:picMkLst>
            <pc:docMk/>
            <pc:sldMk cId="3162385845" sldId="258"/>
            <ac:picMk id="5" creationId="{4F2BC62C-7876-4B31-B2DD-32699DB321A7}"/>
          </ac:picMkLst>
        </pc:picChg>
      </pc:sldChg>
      <pc:sldChg chg="addSp modSp">
        <pc:chgData name="Griffith Brooke" userId="S::brooke.griffith@volvo.com::5bec24ad-e539-48bb-93de-032898d6400f" providerId="AD" clId="Web-{A5129E7D-477A-B37C-5B2C-CDC79A42D0BE}" dt="2020-03-25T18:59:33.098" v="7" actId="1076"/>
        <pc:sldMkLst>
          <pc:docMk/>
          <pc:sldMk cId="1080714164" sldId="283"/>
        </pc:sldMkLst>
        <pc:picChg chg="add mod">
          <ac:chgData name="Griffith Brooke" userId="S::brooke.griffith@volvo.com::5bec24ad-e539-48bb-93de-032898d6400f" providerId="AD" clId="Web-{A5129E7D-477A-B37C-5B2C-CDC79A42D0BE}" dt="2020-03-25T18:59:33.098" v="7" actId="1076"/>
          <ac:picMkLst>
            <pc:docMk/>
            <pc:sldMk cId="1080714164" sldId="283"/>
            <ac:picMk id="9" creationId="{0D338AAD-23ED-492E-9D94-60C59B2FD6A3}"/>
          </ac:picMkLst>
        </pc:picChg>
      </pc:sldChg>
    </pc:docChg>
  </pc:docChgLst>
  <pc:docChgLst>
    <pc:chgData name="Griffith Brooke" userId="S::brooke.griffith@volvo.com::5bec24ad-e539-48bb-93de-032898d6400f" providerId="AD" clId="Web-{1E7197D2-76E8-7FE0-B3B6-77946FC4E4FA}"/>
    <pc:docChg chg="modSld">
      <pc:chgData name="Griffith Brooke" userId="S::brooke.griffith@volvo.com::5bec24ad-e539-48bb-93de-032898d6400f" providerId="AD" clId="Web-{1E7197D2-76E8-7FE0-B3B6-77946FC4E4FA}" dt="2020-03-25T19:24:18.810" v="19" actId="1076"/>
      <pc:docMkLst>
        <pc:docMk/>
      </pc:docMkLst>
      <pc:sldChg chg="addSp modSp">
        <pc:chgData name="Griffith Brooke" userId="S::brooke.griffith@volvo.com::5bec24ad-e539-48bb-93de-032898d6400f" providerId="AD" clId="Web-{1E7197D2-76E8-7FE0-B3B6-77946FC4E4FA}" dt="2020-03-25T19:24:18.810" v="19" actId="1076"/>
        <pc:sldMkLst>
          <pc:docMk/>
          <pc:sldMk cId="3696466977" sldId="268"/>
        </pc:sldMkLst>
        <pc:picChg chg="add mod">
          <ac:chgData name="Griffith Brooke" userId="S::brooke.griffith@volvo.com::5bec24ad-e539-48bb-93de-032898d6400f" providerId="AD" clId="Web-{1E7197D2-76E8-7FE0-B3B6-77946FC4E4FA}" dt="2020-03-25T19:24:18.810" v="18" actId="1076"/>
          <ac:picMkLst>
            <pc:docMk/>
            <pc:sldMk cId="3696466977" sldId="268"/>
            <ac:picMk id="2" creationId="{417D50CA-F3DE-44E9-B08B-02C3D8C9B690}"/>
          </ac:picMkLst>
        </pc:picChg>
        <pc:picChg chg="add mod">
          <ac:chgData name="Griffith Brooke" userId="S::brooke.griffith@volvo.com::5bec24ad-e539-48bb-93de-032898d6400f" providerId="AD" clId="Web-{1E7197D2-76E8-7FE0-B3B6-77946FC4E4FA}" dt="2020-03-25T19:24:18.810" v="19" actId="1076"/>
          <ac:picMkLst>
            <pc:docMk/>
            <pc:sldMk cId="3696466977" sldId="268"/>
            <ac:picMk id="4" creationId="{578CB7FD-34DB-47F8-9C9D-F8DCA51A53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87B96-241C-4917-BA20-C2C676EA588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D5F5F-C20E-4530-BB13-2900DE357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2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9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21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5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98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4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1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9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5F5F-C20E-4530-BB13-2900DE3573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svg"/><Relationship Id="rId5" Type="http://schemas.openxmlformats.org/officeDocument/2006/relationships/image" Target="../media/image3.png"/><Relationship Id="rId4" Type="http://schemas.openxmlformats.org/officeDocument/2006/relationships/image" Target="../media/image2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svg"/><Relationship Id="rId5" Type="http://schemas.openxmlformats.org/officeDocument/2006/relationships/image" Target="../media/image9.pn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svg"/><Relationship Id="rId5" Type="http://schemas.openxmlformats.org/officeDocument/2006/relationships/image" Target="../media/image10.png"/><Relationship Id="rId10" Type="http://schemas.openxmlformats.org/officeDocument/2006/relationships/image" Target="../media/image70.svg"/><Relationship Id="rId4" Type="http://schemas.openxmlformats.org/officeDocument/2006/relationships/image" Target="../media/image6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39052" y="1758244"/>
            <a:ext cx="3375406" cy="3352951"/>
            <a:chOff x="976217" y="1189761"/>
            <a:chExt cx="3873027" cy="3847261"/>
          </a:xfrm>
        </p:grpSpPr>
        <p:sp>
          <p:nvSpPr>
            <p:cNvPr id="3" name="Oval 2"/>
            <p:cNvSpPr/>
            <p:nvPr/>
          </p:nvSpPr>
          <p:spPr>
            <a:xfrm>
              <a:off x="976217" y="1189761"/>
              <a:ext cx="3873027" cy="3847261"/>
            </a:xfrm>
            <a:prstGeom prst="ellipse">
              <a:avLst/>
            </a:prstGeom>
            <a:solidFill>
              <a:srgbClr val="00B05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11901" y="1327339"/>
              <a:ext cx="3594036" cy="357012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Graphic 3" descr="Thumbs up sign">
              <a:extLst>
                <a:ext uri="{FF2B5EF4-FFF2-40B4-BE49-F238E27FC236}">
                  <a16:creationId xmlns:a16="http://schemas.microsoft.com/office/drawing/2014/main" id="{3D3CA4D7-C1B2-4600-9DFF-6A57515EA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27517" y="1720970"/>
              <a:ext cx="2553418" cy="2524664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7818360" y="1683599"/>
            <a:ext cx="3374136" cy="3355848"/>
            <a:chOff x="5069282" y="778281"/>
            <a:chExt cx="3873027" cy="3847261"/>
          </a:xfrm>
        </p:grpSpPr>
        <p:sp>
          <p:nvSpPr>
            <p:cNvPr id="13" name="Oval 12"/>
            <p:cNvSpPr/>
            <p:nvPr/>
          </p:nvSpPr>
          <p:spPr>
            <a:xfrm>
              <a:off x="5069282" y="778281"/>
              <a:ext cx="3873027" cy="3847261"/>
            </a:xfrm>
            <a:prstGeom prst="ellipse">
              <a:avLst/>
            </a:prstGeom>
            <a:solidFill>
              <a:srgbClr val="FF0000">
                <a:alpha val="4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96446" y="889460"/>
              <a:ext cx="3649178" cy="3624901"/>
              <a:chOff x="5196446" y="889460"/>
              <a:chExt cx="3649178" cy="362490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196446" y="889460"/>
                <a:ext cx="3649178" cy="362490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0800" dist="38100" dir="10800000" algn="r" rotWithShape="0">
                  <a:schemeClr val="bg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Graphic 3" descr="Thumbs up sign">
                <a:extLst>
                  <a:ext uri="{FF2B5EF4-FFF2-40B4-BE49-F238E27FC236}">
                    <a16:creationId xmlns:a16="http://schemas.microsoft.com/office/drawing/2014/main" id="{3D3CA4D7-C1B2-4600-9DFF-6A57515EAA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5729086" y="1607559"/>
                <a:ext cx="2553418" cy="2524664"/>
              </a:xfrm>
              <a:prstGeom prst="rect">
                <a:avLst/>
              </a:prstGeom>
            </p:spPr>
          </p:pic>
        </p:grpSp>
      </p:grpSp>
      <p:sp>
        <p:nvSpPr>
          <p:cNvPr id="11" name="Rectangle 10"/>
          <p:cNvSpPr/>
          <p:nvPr/>
        </p:nvSpPr>
        <p:spPr>
          <a:xfrm>
            <a:off x="1039052" y="5231096"/>
            <a:ext cx="2950156" cy="1389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>
                <a:solidFill>
                  <a:srgbClr val="00B050"/>
                </a:solidFill>
                <a:latin typeface="Arial Black" panose="020B0A04020102020204" pitchFamily="34" charset="0"/>
              </a:rPr>
              <a:t>DO’S</a:t>
            </a:r>
            <a:endParaRPr lang="en-US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98357" y="5231096"/>
            <a:ext cx="5492522" cy="1389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Arial Black" panose="020B0A04020102020204" pitchFamily="34" charset="0"/>
              </a:rPr>
              <a:t>DON’TS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1096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 smtClean="0">
                <a:latin typeface="Arial Black" panose="020B0A04020102020204" pitchFamily="34" charset="0"/>
              </a:rPr>
              <a:t>LVO’S </a:t>
            </a:r>
            <a:r>
              <a:rPr lang="en-US" sz="4400" spc="300" dirty="0">
                <a:latin typeface="Arial Black" panose="020B0A04020102020204" pitchFamily="34" charset="0"/>
              </a:rPr>
              <a:t>EDUCATIONAL LIST OF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480535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spc="300">
                <a:latin typeface="Arial Black" panose="020B0A04020102020204" pitchFamily="34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31623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7531767" y="2576733"/>
            <a:ext cx="10684042" cy="5702969"/>
          </a:xfrm>
          <a:prstGeom prst="parallelogram">
            <a:avLst>
              <a:gd name="adj" fmla="val 11114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681455" y="5250623"/>
            <a:ext cx="1342104" cy="1333176"/>
            <a:chOff x="976217" y="1189761"/>
            <a:chExt cx="3873027" cy="3847261"/>
          </a:xfrm>
        </p:grpSpPr>
        <p:sp>
          <p:nvSpPr>
            <p:cNvPr id="4" name="Oval 3"/>
            <p:cNvSpPr/>
            <p:nvPr/>
          </p:nvSpPr>
          <p:spPr>
            <a:xfrm>
              <a:off x="976217" y="1189761"/>
              <a:ext cx="3873027" cy="3847261"/>
            </a:xfrm>
            <a:prstGeom prst="ellipse">
              <a:avLst/>
            </a:prstGeom>
            <a:solidFill>
              <a:srgbClr val="00B05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11901" y="1327339"/>
              <a:ext cx="3594036" cy="357012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3" descr="Thumbs up sign">
              <a:extLst>
                <a:ext uri="{FF2B5EF4-FFF2-40B4-BE49-F238E27FC236}">
                  <a16:creationId xmlns:a16="http://schemas.microsoft.com/office/drawing/2014/main" id="{3D3CA4D7-C1B2-4600-9DFF-6A57515EA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27517" y="1720970"/>
              <a:ext cx="2553418" cy="2524664"/>
            </a:xfrm>
            <a:prstGeom prst="rect">
              <a:avLst/>
            </a:prstGeom>
          </p:spPr>
        </p:pic>
      </p:grpSp>
      <p:pic>
        <p:nvPicPr>
          <p:cNvPr id="2" name="Graphic 8" descr="Heart with pulse">
            <a:extLst>
              <a:ext uri="{FF2B5EF4-FFF2-40B4-BE49-F238E27FC236}">
                <a16:creationId xmlns:a16="http://schemas.microsoft.com/office/drawing/2014/main" id="{2674849A-0068-448E-820D-2D36FC3AFD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3192" y="321093"/>
            <a:ext cx="5988470" cy="59884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42086" y="1396769"/>
            <a:ext cx="63378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your health &amp; safety is THE primary concern. </a:t>
            </a:r>
          </a:p>
        </p:txBody>
      </p:sp>
    </p:spTree>
    <p:extLst>
      <p:ext uri="{BB962C8B-B14F-4D97-AF65-F5344CB8AC3E}">
        <p14:creationId xmlns:p14="http://schemas.microsoft.com/office/powerpoint/2010/main" val="33915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6"/>
          <p:cNvSpPr/>
          <p:nvPr/>
        </p:nvSpPr>
        <p:spPr>
          <a:xfrm rot="15749189">
            <a:off x="-4121891" y="4436126"/>
            <a:ext cx="10684042" cy="5702969"/>
          </a:xfrm>
          <a:prstGeom prst="parallelogram">
            <a:avLst>
              <a:gd name="adj" fmla="val 11114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33350" y="5408676"/>
            <a:ext cx="1344168" cy="1335024"/>
            <a:chOff x="5069282" y="778281"/>
            <a:chExt cx="3873027" cy="3847261"/>
          </a:xfrm>
        </p:grpSpPr>
        <p:sp>
          <p:nvSpPr>
            <p:cNvPr id="10" name="Oval 9"/>
            <p:cNvSpPr/>
            <p:nvPr/>
          </p:nvSpPr>
          <p:spPr>
            <a:xfrm>
              <a:off x="5069282" y="778281"/>
              <a:ext cx="3873027" cy="3847261"/>
            </a:xfrm>
            <a:prstGeom prst="ellipse">
              <a:avLst/>
            </a:prstGeom>
            <a:solidFill>
              <a:srgbClr val="FF0000">
                <a:alpha val="4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196446" y="889460"/>
              <a:ext cx="3649178" cy="3624901"/>
              <a:chOff x="5196446" y="889460"/>
              <a:chExt cx="3649178" cy="3624901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196446" y="889460"/>
                <a:ext cx="3649178" cy="362490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0800" dist="38100" dir="10800000" algn="r" rotWithShape="0">
                  <a:schemeClr val="bg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Graphic 3" descr="Thumbs up sign">
                <a:extLst>
                  <a:ext uri="{FF2B5EF4-FFF2-40B4-BE49-F238E27FC236}">
                    <a16:creationId xmlns:a16="http://schemas.microsoft.com/office/drawing/2014/main" id="{3D3CA4D7-C1B2-4600-9DFF-6A57515EAA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5729086" y="1607559"/>
                <a:ext cx="2553418" cy="2524664"/>
              </a:xfrm>
              <a:prstGeom prst="rect">
                <a:avLst/>
              </a:prstGeom>
            </p:spPr>
          </p:pic>
        </p:grpSp>
      </p:grpSp>
      <p:sp>
        <p:nvSpPr>
          <p:cNvPr id="14" name="TextBox 13"/>
          <p:cNvSpPr txBox="1"/>
          <p:nvPr/>
        </p:nvSpPr>
        <p:spPr>
          <a:xfrm>
            <a:off x="2022761" y="1014456"/>
            <a:ext cx="9822875" cy="40626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0" b="1" u="sng" dirty="0">
                <a:solidFill>
                  <a:schemeClr val="bg1"/>
                </a:solidFill>
                <a:latin typeface="Arial"/>
                <a:cs typeface="Arial"/>
              </a:rPr>
              <a:t>Do not</a:t>
            </a:r>
            <a:r>
              <a:rPr lang="en-US" sz="6000" b="1" dirty="0">
                <a:solidFill>
                  <a:schemeClr val="bg1"/>
                </a:solidFill>
                <a:latin typeface="Arial"/>
                <a:cs typeface="Arial"/>
              </a:rPr>
              <a:t> come to work if you have </a:t>
            </a:r>
            <a:r>
              <a:rPr lang="en-US" sz="6000" b="1" dirty="0" smtClean="0">
                <a:solidFill>
                  <a:schemeClr val="bg1"/>
                </a:solidFill>
                <a:latin typeface="Arial"/>
                <a:cs typeface="Arial"/>
              </a:rPr>
              <a:t>a fever or flu-like symptoms</a:t>
            </a:r>
            <a:r>
              <a:rPr lang="en-US" sz="6000" b="1" dirty="0">
                <a:solidFill>
                  <a:schemeClr val="bg1"/>
                </a:solidFill>
                <a:latin typeface="Arial"/>
                <a:cs typeface="Arial"/>
              </a:rPr>
              <a:t>. </a:t>
            </a:r>
            <a:r>
              <a:rPr lang="en-US" sz="6000" b="1" dirty="0" smtClean="0">
                <a:solidFill>
                  <a:schemeClr val="bg1"/>
                </a:solidFill>
                <a:latin typeface="Arial"/>
                <a:cs typeface="Arial"/>
              </a:rPr>
              <a:t>Notify your Manager or Supervisor.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Graphic 4" descr="Thermometer">
            <a:extLst>
              <a:ext uri="{FF2B5EF4-FFF2-40B4-BE49-F238E27FC236}">
                <a16:creationId xmlns:a16="http://schemas.microsoft.com/office/drawing/2014/main" id="{A2874B00-4639-4A85-85B9-2A9C28601B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8286" y="1187980"/>
            <a:ext cx="2636612" cy="260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7531767" y="2576733"/>
            <a:ext cx="10684042" cy="5702969"/>
          </a:xfrm>
          <a:prstGeom prst="parallelogram">
            <a:avLst>
              <a:gd name="adj" fmla="val 11114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681455" y="5250623"/>
            <a:ext cx="1342104" cy="1333176"/>
            <a:chOff x="976217" y="1189761"/>
            <a:chExt cx="3873027" cy="3847261"/>
          </a:xfrm>
        </p:grpSpPr>
        <p:sp>
          <p:nvSpPr>
            <p:cNvPr id="4" name="Oval 3"/>
            <p:cNvSpPr/>
            <p:nvPr/>
          </p:nvSpPr>
          <p:spPr>
            <a:xfrm>
              <a:off x="976217" y="1189761"/>
              <a:ext cx="3873027" cy="3847261"/>
            </a:xfrm>
            <a:prstGeom prst="ellipse">
              <a:avLst/>
            </a:prstGeom>
            <a:solidFill>
              <a:srgbClr val="00B05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11901" y="1327339"/>
              <a:ext cx="3594036" cy="357012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3" descr="Thumbs up sign">
              <a:extLst>
                <a:ext uri="{FF2B5EF4-FFF2-40B4-BE49-F238E27FC236}">
                  <a16:creationId xmlns:a16="http://schemas.microsoft.com/office/drawing/2014/main" id="{3D3CA4D7-C1B2-4600-9DFF-6A57515EA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27517" y="1720970"/>
              <a:ext cx="2553418" cy="2524664"/>
            </a:xfrm>
            <a:prstGeom prst="rect">
              <a:avLst/>
            </a:prstGeom>
          </p:spPr>
        </p:pic>
      </p:grpSp>
      <p:pic>
        <p:nvPicPr>
          <p:cNvPr id="9" name="Graphic 9" descr="First aid kit">
            <a:extLst>
              <a:ext uri="{FF2B5EF4-FFF2-40B4-BE49-F238E27FC236}">
                <a16:creationId xmlns:a16="http://schemas.microsoft.com/office/drawing/2014/main" id="{7D273B02-565C-46ED-9089-64B878DB31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13" y="652338"/>
            <a:ext cx="5553324" cy="55533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36046" y="1099935"/>
            <a:ext cx="6337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medical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symptoms. </a:t>
            </a:r>
          </a:p>
        </p:txBody>
      </p:sp>
    </p:spTree>
    <p:extLst>
      <p:ext uri="{BB962C8B-B14F-4D97-AF65-F5344CB8AC3E}">
        <p14:creationId xmlns:p14="http://schemas.microsoft.com/office/powerpoint/2010/main" val="33058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7531767" y="2576733"/>
            <a:ext cx="10684042" cy="5702969"/>
          </a:xfrm>
          <a:prstGeom prst="parallelogram">
            <a:avLst>
              <a:gd name="adj" fmla="val 11114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70732" y="5304214"/>
            <a:ext cx="1344168" cy="1335024"/>
            <a:chOff x="976217" y="1189761"/>
            <a:chExt cx="3873027" cy="3847261"/>
          </a:xfrm>
        </p:grpSpPr>
        <p:sp>
          <p:nvSpPr>
            <p:cNvPr id="13" name="Oval 12"/>
            <p:cNvSpPr/>
            <p:nvPr/>
          </p:nvSpPr>
          <p:spPr>
            <a:xfrm>
              <a:off x="976217" y="1189761"/>
              <a:ext cx="3873027" cy="3847261"/>
            </a:xfrm>
            <a:prstGeom prst="ellipse">
              <a:avLst/>
            </a:prstGeom>
            <a:solidFill>
              <a:srgbClr val="00B050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11901" y="1327339"/>
              <a:ext cx="3594036" cy="35701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3" descr="Thumbs up sign">
              <a:extLst>
                <a:ext uri="{FF2B5EF4-FFF2-40B4-BE49-F238E27FC236}">
                  <a16:creationId xmlns:a16="http://schemas.microsoft.com/office/drawing/2014/main" id="{3D3CA4D7-C1B2-4600-9DFF-6A57515EA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27517" y="1720970"/>
              <a:ext cx="2553418" cy="2524664"/>
            </a:xfrm>
            <a:prstGeom prst="rect">
              <a:avLst/>
            </a:prstGeom>
          </p:spPr>
        </p:pic>
      </p:grpSp>
      <p:pic>
        <p:nvPicPr>
          <p:cNvPr id="3" name="Graphic 3" descr="Share with person">
            <a:extLst>
              <a:ext uri="{FF2B5EF4-FFF2-40B4-BE49-F238E27FC236}">
                <a16:creationId xmlns:a16="http://schemas.microsoft.com/office/drawing/2014/main" id="{D1704B23-CB79-4B72-A17C-59A5488293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 flipV="1">
            <a:off x="8796930" y="-305491"/>
            <a:ext cx="3841781" cy="39692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3437" y="1309259"/>
            <a:ext cx="97521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6 feet of social spacing–when walking down the </a:t>
            </a:r>
            <a:r>
              <a:rPr lang="en-US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walkways, </a:t>
            </a:r>
            <a:r>
              <a:rPr lang="en-US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working, and all the way back home. </a:t>
            </a:r>
          </a:p>
        </p:txBody>
      </p:sp>
    </p:spTree>
    <p:extLst>
      <p:ext uri="{BB962C8B-B14F-4D97-AF65-F5344CB8AC3E}">
        <p14:creationId xmlns:p14="http://schemas.microsoft.com/office/powerpoint/2010/main" val="24474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7531767" y="2576733"/>
            <a:ext cx="10684042" cy="5702969"/>
          </a:xfrm>
          <a:prstGeom prst="parallelogram">
            <a:avLst>
              <a:gd name="adj" fmla="val 11114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681455" y="5250623"/>
            <a:ext cx="1342104" cy="1333176"/>
            <a:chOff x="976217" y="1189761"/>
            <a:chExt cx="3873027" cy="3847261"/>
          </a:xfrm>
        </p:grpSpPr>
        <p:sp>
          <p:nvSpPr>
            <p:cNvPr id="4" name="Oval 3"/>
            <p:cNvSpPr/>
            <p:nvPr/>
          </p:nvSpPr>
          <p:spPr>
            <a:xfrm>
              <a:off x="976217" y="1189761"/>
              <a:ext cx="3873027" cy="3847261"/>
            </a:xfrm>
            <a:prstGeom prst="ellipse">
              <a:avLst/>
            </a:prstGeom>
            <a:solidFill>
              <a:srgbClr val="00B05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11901" y="1327339"/>
              <a:ext cx="3594036" cy="357012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3" descr="Thumbs up sign">
              <a:extLst>
                <a:ext uri="{FF2B5EF4-FFF2-40B4-BE49-F238E27FC236}">
                  <a16:creationId xmlns:a16="http://schemas.microsoft.com/office/drawing/2014/main" id="{3D3CA4D7-C1B2-4600-9DFF-6A57515EA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627517" y="1720970"/>
              <a:ext cx="2553418" cy="2524664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96968" y="589316"/>
            <a:ext cx="78040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them covered:</a:t>
            </a:r>
          </a:p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nose &amp; mouth with a mask at all times while at work and out in public. 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4934" y="1831029"/>
            <a:ext cx="2714625" cy="173997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2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 rot="15749189">
            <a:off x="-4121891" y="4417076"/>
            <a:ext cx="10684042" cy="5702969"/>
          </a:xfrm>
          <a:prstGeom prst="parallelogram">
            <a:avLst>
              <a:gd name="adj" fmla="val 11114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0D510C-3CF4-4ABD-BEA3-CBCDB68570A8}"/>
              </a:ext>
            </a:extLst>
          </p:cNvPr>
          <p:cNvGrpSpPr/>
          <p:nvPr/>
        </p:nvGrpSpPr>
        <p:grpSpPr>
          <a:xfrm>
            <a:off x="152400" y="5381096"/>
            <a:ext cx="1344168" cy="1335024"/>
            <a:chOff x="5069282" y="778281"/>
            <a:chExt cx="3873027" cy="384726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7235C51-857F-44A0-8067-E7C9C28FE14F}"/>
                </a:ext>
              </a:extLst>
            </p:cNvPr>
            <p:cNvSpPr/>
            <p:nvPr/>
          </p:nvSpPr>
          <p:spPr>
            <a:xfrm>
              <a:off x="5069282" y="778281"/>
              <a:ext cx="3873027" cy="3847261"/>
            </a:xfrm>
            <a:prstGeom prst="ellipse">
              <a:avLst/>
            </a:prstGeom>
            <a:solidFill>
              <a:srgbClr val="FF0000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F07DD56-1083-460D-8645-2A87A970B375}"/>
                </a:ext>
              </a:extLst>
            </p:cNvPr>
            <p:cNvGrpSpPr/>
            <p:nvPr/>
          </p:nvGrpSpPr>
          <p:grpSpPr>
            <a:xfrm>
              <a:off x="5179943" y="889460"/>
              <a:ext cx="3649178" cy="3624901"/>
              <a:chOff x="5179943" y="889460"/>
              <a:chExt cx="3649178" cy="3624901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20A02A3-0C4A-443C-BE55-E6A216C7C0D9}"/>
                  </a:ext>
                </a:extLst>
              </p:cNvPr>
              <p:cNvSpPr/>
              <p:nvPr/>
            </p:nvSpPr>
            <p:spPr>
              <a:xfrm>
                <a:off x="5179943" y="889460"/>
                <a:ext cx="3649178" cy="36249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Graphic 3" descr="Thumbs up sign">
                <a:extLst>
                  <a:ext uri="{FF2B5EF4-FFF2-40B4-BE49-F238E27FC236}">
                    <a16:creationId xmlns:a16="http://schemas.microsoft.com/office/drawing/2014/main" id="{4EB6F13F-4035-4798-916B-96947FB1BB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5729086" y="1607559"/>
                <a:ext cx="2553418" cy="2524664"/>
              </a:xfrm>
              <a:prstGeom prst="rect">
                <a:avLst/>
              </a:prstGeom>
            </p:spPr>
          </p:pic>
        </p:grpSp>
      </p:grpSp>
      <p:pic>
        <p:nvPicPr>
          <p:cNvPr id="10" name="Graphic 10" descr="Blind">
            <a:extLst>
              <a:ext uri="{FF2B5EF4-FFF2-40B4-BE49-F238E27FC236}">
                <a16:creationId xmlns:a16="http://schemas.microsoft.com/office/drawing/2014/main" id="{209025D6-09C1-4398-9A3A-11B16D338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47346" y="1404811"/>
            <a:ext cx="3859369" cy="38593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2838" y="2365000"/>
            <a:ext cx="982429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  <a:latin typeface="Arial"/>
                <a:cs typeface="Arial"/>
              </a:rPr>
              <a:t>Do not</a:t>
            </a:r>
            <a:r>
              <a:rPr lang="en-US" sz="6000" b="1" dirty="0">
                <a:solidFill>
                  <a:srgbClr val="FF0000"/>
                </a:solidFill>
                <a:latin typeface="Arial"/>
                <a:cs typeface="Arial"/>
              </a:rPr>
              <a:t> touch your </a:t>
            </a:r>
          </a:p>
          <a:p>
            <a:r>
              <a:rPr lang="en-US" sz="6000" b="1" dirty="0">
                <a:solidFill>
                  <a:srgbClr val="FF0000"/>
                </a:solidFill>
                <a:latin typeface="Arial"/>
                <a:cs typeface="Arial"/>
              </a:rPr>
              <a:t>face, mouth or eyes.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 rot="15749189">
            <a:off x="-4121891" y="4417076"/>
            <a:ext cx="10684042" cy="5702969"/>
          </a:xfrm>
          <a:prstGeom prst="parallelogram">
            <a:avLst>
              <a:gd name="adj" fmla="val 11114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0D510C-3CF4-4ABD-BEA3-CBCDB68570A8}"/>
              </a:ext>
            </a:extLst>
          </p:cNvPr>
          <p:cNvGrpSpPr/>
          <p:nvPr/>
        </p:nvGrpSpPr>
        <p:grpSpPr>
          <a:xfrm>
            <a:off x="152400" y="5381096"/>
            <a:ext cx="1344168" cy="1335024"/>
            <a:chOff x="5069282" y="778281"/>
            <a:chExt cx="3873027" cy="384726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7235C51-857F-44A0-8067-E7C9C28FE14F}"/>
                </a:ext>
              </a:extLst>
            </p:cNvPr>
            <p:cNvSpPr/>
            <p:nvPr/>
          </p:nvSpPr>
          <p:spPr>
            <a:xfrm>
              <a:off x="5069282" y="778281"/>
              <a:ext cx="3873027" cy="3847261"/>
            </a:xfrm>
            <a:prstGeom prst="ellipse">
              <a:avLst/>
            </a:prstGeom>
            <a:solidFill>
              <a:srgbClr val="FF0000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F07DD56-1083-460D-8645-2A87A970B375}"/>
                </a:ext>
              </a:extLst>
            </p:cNvPr>
            <p:cNvGrpSpPr/>
            <p:nvPr/>
          </p:nvGrpSpPr>
          <p:grpSpPr>
            <a:xfrm>
              <a:off x="5179943" y="889460"/>
              <a:ext cx="3649178" cy="3624901"/>
              <a:chOff x="5179943" y="889460"/>
              <a:chExt cx="3649178" cy="3624901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20A02A3-0C4A-443C-BE55-E6A216C7C0D9}"/>
                  </a:ext>
                </a:extLst>
              </p:cNvPr>
              <p:cNvSpPr/>
              <p:nvPr/>
            </p:nvSpPr>
            <p:spPr>
              <a:xfrm>
                <a:off x="5179943" y="889460"/>
                <a:ext cx="3649178" cy="36249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Graphic 3" descr="Thumbs up sign">
                <a:extLst>
                  <a:ext uri="{FF2B5EF4-FFF2-40B4-BE49-F238E27FC236}">
                    <a16:creationId xmlns:a16="http://schemas.microsoft.com/office/drawing/2014/main" id="{4EB6F13F-4035-4798-916B-96947FB1BB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5729086" y="1607559"/>
                <a:ext cx="2553418" cy="2524664"/>
              </a:xfrm>
              <a:prstGeom prst="rect">
                <a:avLst/>
              </a:prstGeom>
            </p:spPr>
          </p:pic>
        </p:grpSp>
      </p:grpSp>
      <p:pic>
        <p:nvPicPr>
          <p:cNvPr id="2" name="Graphic 3" descr="Sign Language">
            <a:extLst>
              <a:ext uri="{FF2B5EF4-FFF2-40B4-BE49-F238E27FC236}">
                <a16:creationId xmlns:a16="http://schemas.microsoft.com/office/drawing/2014/main" id="{FE89E9A6-7C56-447F-97BC-48988BF6C1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752" y="4954927"/>
            <a:ext cx="1665000" cy="1665000"/>
          </a:xfrm>
          <a:prstGeom prst="rect">
            <a:avLst/>
          </a:prstGeom>
        </p:spPr>
      </p:pic>
      <p:pic>
        <p:nvPicPr>
          <p:cNvPr id="3" name="Graphic 3" descr="Sink">
            <a:extLst>
              <a:ext uri="{FF2B5EF4-FFF2-40B4-BE49-F238E27FC236}">
                <a16:creationId xmlns:a16="http://schemas.microsoft.com/office/drawing/2014/main" id="{9D367894-A682-489E-ABF5-4F29CAB253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2554" y="4854183"/>
            <a:ext cx="1866489" cy="18664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9433" y="229947"/>
            <a:ext cx="10616974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  <a:latin typeface="Arial"/>
                <a:cs typeface="Arial"/>
              </a:rPr>
              <a:t>Do not</a:t>
            </a:r>
            <a:r>
              <a:rPr lang="en-US" sz="6000" b="1" dirty="0">
                <a:solidFill>
                  <a:srgbClr val="FF0000"/>
                </a:solidFill>
                <a:latin typeface="Arial"/>
                <a:cs typeface="Arial"/>
              </a:rPr>
              <a:t> forget to wash your hands with soap and water for at least </a:t>
            </a:r>
            <a:r>
              <a:rPr lang="en-US" sz="6000" b="1" dirty="0" smtClean="0">
                <a:solidFill>
                  <a:srgbClr val="FF0000"/>
                </a:solidFill>
                <a:latin typeface="Arial"/>
                <a:cs typeface="Arial"/>
              </a:rPr>
              <a:t>20 </a:t>
            </a:r>
            <a:r>
              <a:rPr lang="en-US" sz="6000" b="1" dirty="0">
                <a:solidFill>
                  <a:srgbClr val="FF0000"/>
                </a:solidFill>
                <a:latin typeface="Arial"/>
                <a:cs typeface="Arial"/>
              </a:rPr>
              <a:t>seconds, and/or to use hand sanitizer on a regular basis.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4" name="Graphic 4" descr="Repeat">
            <a:extLst>
              <a:ext uri="{FF2B5EF4-FFF2-40B4-BE49-F238E27FC236}">
                <a16:creationId xmlns:a16="http://schemas.microsoft.com/office/drawing/2014/main" id="{6C6819A1-AC83-47F2-B5B0-D340257BF7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12845" y="5122396"/>
            <a:ext cx="1388852" cy="138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136</Words>
  <Application>Microsoft Office PowerPoint</Application>
  <PresentationFormat>Widescreen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 Brooke</dc:creator>
  <cp:lastModifiedBy>Moyer Louise</cp:lastModifiedBy>
  <cp:revision>134</cp:revision>
  <dcterms:created xsi:type="dcterms:W3CDTF">2020-03-25T12:29:09Z</dcterms:created>
  <dcterms:modified xsi:type="dcterms:W3CDTF">2020-04-20T13:30:19Z</dcterms:modified>
</cp:coreProperties>
</file>