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5"/>
    <p:sldMasterId id="2147483658" r:id="rId6"/>
    <p:sldMasterId id="2147483660" r:id="rId7"/>
    <p:sldMasterId id="2147483662" r:id="rId8"/>
    <p:sldMasterId id="2147483665" r:id="rId9"/>
    <p:sldMasterId id="2147483664" r:id="rId10"/>
  </p:sldMasterIdLst>
  <p:notesMasterIdLst>
    <p:notesMasterId r:id="rId23"/>
  </p:notesMasterIdLst>
  <p:handoutMasterIdLst>
    <p:handoutMasterId r:id="rId24"/>
  </p:handoutMasterIdLst>
  <p:sldIdLst>
    <p:sldId id="307" r:id="rId11"/>
    <p:sldId id="330" r:id="rId12"/>
    <p:sldId id="308" r:id="rId13"/>
    <p:sldId id="319" r:id="rId14"/>
    <p:sldId id="332" r:id="rId15"/>
    <p:sldId id="341" r:id="rId16"/>
    <p:sldId id="331" r:id="rId17"/>
    <p:sldId id="333" r:id="rId18"/>
    <p:sldId id="342" r:id="rId19"/>
    <p:sldId id="315" r:id="rId20"/>
    <p:sldId id="335" r:id="rId21"/>
    <p:sldId id="323" r:id="rId22"/>
  </p:sldIdLst>
  <p:sldSz cx="9144000" cy="6858000" type="screen4x3"/>
  <p:notesSz cx="6794500" cy="10007600"/>
  <p:defaultTextStyle>
    <a:defPPr>
      <a:defRPr lang="sv-SE"/>
    </a:defPPr>
    <a:lvl1pPr algn="l" rtl="0" fontAlgn="base">
      <a:spcBef>
        <a:spcPct val="50000"/>
      </a:spcBef>
      <a:spcAft>
        <a:spcPct val="0"/>
      </a:spcAft>
      <a:defRPr sz="2000" kern="1200">
        <a:solidFill>
          <a:schemeClr val="tx1"/>
        </a:solidFill>
        <a:latin typeface="Arial" panose="020B0604020202020204" pitchFamily="34" charset="0"/>
        <a:ea typeface="+mn-ea"/>
        <a:cs typeface="+mn-cs"/>
      </a:defRPr>
    </a:lvl1pPr>
    <a:lvl2pPr marL="457200" algn="l" rtl="0" fontAlgn="base">
      <a:spcBef>
        <a:spcPct val="50000"/>
      </a:spcBef>
      <a:spcAft>
        <a:spcPct val="0"/>
      </a:spcAft>
      <a:defRPr sz="2000" kern="1200">
        <a:solidFill>
          <a:schemeClr val="tx1"/>
        </a:solidFill>
        <a:latin typeface="Arial" panose="020B0604020202020204" pitchFamily="34" charset="0"/>
        <a:ea typeface="+mn-ea"/>
        <a:cs typeface="+mn-cs"/>
      </a:defRPr>
    </a:lvl2pPr>
    <a:lvl3pPr marL="914400" algn="l" rtl="0" fontAlgn="base">
      <a:spcBef>
        <a:spcPct val="50000"/>
      </a:spcBef>
      <a:spcAft>
        <a:spcPct val="0"/>
      </a:spcAft>
      <a:defRPr sz="2000" kern="1200">
        <a:solidFill>
          <a:schemeClr val="tx1"/>
        </a:solidFill>
        <a:latin typeface="Arial" panose="020B0604020202020204" pitchFamily="34" charset="0"/>
        <a:ea typeface="+mn-ea"/>
        <a:cs typeface="+mn-cs"/>
      </a:defRPr>
    </a:lvl3pPr>
    <a:lvl4pPr marL="1371600" algn="l" rtl="0" fontAlgn="base">
      <a:spcBef>
        <a:spcPct val="50000"/>
      </a:spcBef>
      <a:spcAft>
        <a:spcPct val="0"/>
      </a:spcAft>
      <a:defRPr sz="2000" kern="1200">
        <a:solidFill>
          <a:schemeClr val="tx1"/>
        </a:solidFill>
        <a:latin typeface="Arial" panose="020B0604020202020204" pitchFamily="34" charset="0"/>
        <a:ea typeface="+mn-ea"/>
        <a:cs typeface="+mn-cs"/>
      </a:defRPr>
    </a:lvl4pPr>
    <a:lvl5pPr marL="1828800" algn="l" rtl="0" fontAlgn="base">
      <a:spcBef>
        <a:spcPct val="50000"/>
      </a:spcBef>
      <a:spcAft>
        <a:spcPct val="0"/>
      </a:spcAft>
      <a:defRPr sz="2000" kern="1200">
        <a:solidFill>
          <a:schemeClr val="tx1"/>
        </a:solidFill>
        <a:latin typeface="Arial" panose="020B0604020202020204" pitchFamily="34" charset="0"/>
        <a:ea typeface="+mn-ea"/>
        <a:cs typeface="+mn-cs"/>
      </a:defRPr>
    </a:lvl5pPr>
    <a:lvl6pPr marL="2286000" algn="l" defTabSz="914400" rtl="0" eaLnBrk="1" latinLnBrk="0" hangingPunct="1">
      <a:defRPr sz="2000" kern="1200">
        <a:solidFill>
          <a:schemeClr val="tx1"/>
        </a:solidFill>
        <a:latin typeface="Arial" panose="020B0604020202020204" pitchFamily="34" charset="0"/>
        <a:ea typeface="+mn-ea"/>
        <a:cs typeface="+mn-cs"/>
      </a:defRPr>
    </a:lvl6pPr>
    <a:lvl7pPr marL="2743200" algn="l" defTabSz="914400" rtl="0" eaLnBrk="1" latinLnBrk="0" hangingPunct="1">
      <a:defRPr sz="2000" kern="1200">
        <a:solidFill>
          <a:schemeClr val="tx1"/>
        </a:solidFill>
        <a:latin typeface="Arial" panose="020B0604020202020204" pitchFamily="34" charset="0"/>
        <a:ea typeface="+mn-ea"/>
        <a:cs typeface="+mn-cs"/>
      </a:defRPr>
    </a:lvl7pPr>
    <a:lvl8pPr marL="3200400" algn="l" defTabSz="914400" rtl="0" eaLnBrk="1" latinLnBrk="0" hangingPunct="1">
      <a:defRPr sz="2000" kern="1200">
        <a:solidFill>
          <a:schemeClr val="tx1"/>
        </a:solidFill>
        <a:latin typeface="Arial" panose="020B0604020202020204" pitchFamily="34" charset="0"/>
        <a:ea typeface="+mn-ea"/>
        <a:cs typeface="+mn-cs"/>
      </a:defRPr>
    </a:lvl8pPr>
    <a:lvl9pPr marL="3657600" algn="l" defTabSz="914400" rtl="0" eaLnBrk="1" latinLnBrk="0" hangingPunct="1">
      <a:defRPr sz="20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319">
          <p15:clr>
            <a:srgbClr val="A4A3A4"/>
          </p15:clr>
        </p15:guide>
        <p15:guide id="2" orient="horz" pos="1253">
          <p15:clr>
            <a:srgbClr val="A4A3A4"/>
          </p15:clr>
        </p15:guide>
        <p15:guide id="3" orient="horz" pos="3860">
          <p15:clr>
            <a:srgbClr val="A4A3A4"/>
          </p15:clr>
        </p15:guide>
        <p15:guide id="4" orient="horz">
          <p15:clr>
            <a:srgbClr val="A4A3A4"/>
          </p15:clr>
        </p15:guide>
        <p15:guide id="5" orient="horz" pos="808">
          <p15:clr>
            <a:srgbClr val="A4A3A4"/>
          </p15:clr>
        </p15:guide>
        <p15:guide id="6" pos="271">
          <p15:clr>
            <a:srgbClr val="A4A3A4"/>
          </p15:clr>
        </p15:guide>
        <p15:guide id="7" pos="5489">
          <p15:clr>
            <a:srgbClr val="A4A3A4"/>
          </p15:clr>
        </p15:guide>
        <p15:guide id="8" pos="2881">
          <p15:clr>
            <a:srgbClr val="A4A3A4"/>
          </p15:clr>
        </p15:guide>
      </p15:sldGuideLst>
    </p:ext>
    <p:ext uri="{2D200454-40CA-4A62-9FC3-DE9A4176ACB9}">
      <p15:notesGuideLst xmlns:p15="http://schemas.microsoft.com/office/powerpoint/2012/main">
        <p15:guide id="1" orient="horz" pos="3152">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27890"/>
    <a:srgbClr val="E0E4E9"/>
    <a:srgbClr val="9D9E9C"/>
    <a:srgbClr val="B1B1B0"/>
    <a:srgbClr val="EBECEB"/>
    <a:srgbClr val="8FA8A0"/>
    <a:srgbClr val="A5B9B3"/>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45815" autoAdjust="0"/>
    <p:restoredTop sz="94660"/>
  </p:normalViewPr>
  <p:slideViewPr>
    <p:cSldViewPr snapToGrid="0">
      <p:cViewPr varScale="1">
        <p:scale>
          <a:sx n="73" d="100"/>
          <a:sy n="73" d="100"/>
        </p:scale>
        <p:origin x="1746" y="72"/>
      </p:cViewPr>
      <p:guideLst>
        <p:guide orient="horz" pos="4319"/>
        <p:guide orient="horz" pos="1253"/>
        <p:guide orient="horz" pos="3860"/>
        <p:guide orient="horz"/>
        <p:guide orient="horz" pos="808"/>
        <p:guide pos="271"/>
        <p:guide pos="5489"/>
        <p:guide pos="2881"/>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4" d="100"/>
          <a:sy n="54" d="100"/>
        </p:scale>
        <p:origin x="-2634" y="-90"/>
      </p:cViewPr>
      <p:guideLst>
        <p:guide orient="horz" pos="3152"/>
        <p:guide pos="214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4.xml"/><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1.xml"/><Relationship Id="rId7" Type="http://schemas.openxmlformats.org/officeDocument/2006/relationships/slideMaster" Target="slideMasters/slideMaster3.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6.xml"/><Relationship Id="rId20" Type="http://schemas.openxmlformats.org/officeDocument/2006/relationships/slide" Target="slides/slide10.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1.xml"/><Relationship Id="rId24"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slide" Target="slides/slide5.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Master" Target="slideMasters/slideMaster6.xml"/><Relationship Id="rId19" Type="http://schemas.openxmlformats.org/officeDocument/2006/relationships/slide" Target="slides/slide9.xml"/><Relationship Id="rId4" Type="http://schemas.openxmlformats.org/officeDocument/2006/relationships/customXml" Target="../customXml/item4.xml"/><Relationship Id="rId9" Type="http://schemas.openxmlformats.org/officeDocument/2006/relationships/slideMaster" Target="slideMasters/slideMaster5.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4813" cy="500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defRPr sz="1200"/>
            </a:lvl1pPr>
          </a:lstStyle>
          <a:p>
            <a:endParaRPr lang="sv-SE" altLang="en-US"/>
          </a:p>
        </p:txBody>
      </p:sp>
      <p:sp>
        <p:nvSpPr>
          <p:cNvPr id="9219" name="Rectangle 3"/>
          <p:cNvSpPr>
            <a:spLocks noGrp="1" noChangeArrowheads="1"/>
          </p:cNvSpPr>
          <p:nvPr>
            <p:ph type="dt" sz="quarter" idx="1"/>
          </p:nvPr>
        </p:nvSpPr>
        <p:spPr bwMode="auto">
          <a:xfrm>
            <a:off x="3849688" y="0"/>
            <a:ext cx="2944812" cy="500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defRPr sz="1200"/>
            </a:lvl1pPr>
          </a:lstStyle>
          <a:p>
            <a:endParaRPr lang="sv-SE" altLang="en-US"/>
          </a:p>
        </p:txBody>
      </p:sp>
      <p:sp>
        <p:nvSpPr>
          <p:cNvPr id="9220" name="Rectangle 4"/>
          <p:cNvSpPr>
            <a:spLocks noGrp="1" noChangeArrowheads="1"/>
          </p:cNvSpPr>
          <p:nvPr>
            <p:ph type="ftr" sz="quarter" idx="2"/>
          </p:nvPr>
        </p:nvSpPr>
        <p:spPr bwMode="auto">
          <a:xfrm>
            <a:off x="0" y="9507538"/>
            <a:ext cx="2944813" cy="500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defRPr sz="1200"/>
            </a:lvl1pPr>
          </a:lstStyle>
          <a:p>
            <a:endParaRPr lang="sv-SE" altLang="en-US"/>
          </a:p>
        </p:txBody>
      </p:sp>
      <p:sp>
        <p:nvSpPr>
          <p:cNvPr id="9221" name="Rectangle 5"/>
          <p:cNvSpPr>
            <a:spLocks noGrp="1" noChangeArrowheads="1"/>
          </p:cNvSpPr>
          <p:nvPr>
            <p:ph type="sldNum" sz="quarter" idx="3"/>
          </p:nvPr>
        </p:nvSpPr>
        <p:spPr bwMode="auto">
          <a:xfrm>
            <a:off x="3849688" y="9507538"/>
            <a:ext cx="2944812" cy="500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spcBef>
                <a:spcPct val="0"/>
              </a:spcBef>
              <a:defRPr sz="1200"/>
            </a:lvl1pPr>
          </a:lstStyle>
          <a:p>
            <a:fld id="{D241C796-C7B5-4BCE-B32F-444838AEB61B}" type="slidenum">
              <a:rPr lang="sv-SE" altLang="en-US"/>
              <a:pPr/>
              <a:t>‹#›</a:t>
            </a:fld>
            <a:endParaRPr lang="sv-SE"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4813" cy="500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defRPr sz="1200"/>
            </a:lvl1pPr>
          </a:lstStyle>
          <a:p>
            <a:endParaRPr lang="sv-SE" altLang="en-US"/>
          </a:p>
        </p:txBody>
      </p:sp>
      <p:sp>
        <p:nvSpPr>
          <p:cNvPr id="5123" name="Rectangle 3"/>
          <p:cNvSpPr>
            <a:spLocks noGrp="1" noChangeArrowheads="1"/>
          </p:cNvSpPr>
          <p:nvPr>
            <p:ph type="dt" idx="1"/>
          </p:nvPr>
        </p:nvSpPr>
        <p:spPr bwMode="auto">
          <a:xfrm>
            <a:off x="3849688" y="0"/>
            <a:ext cx="2944812" cy="500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defRPr sz="1200"/>
            </a:lvl1pPr>
          </a:lstStyle>
          <a:p>
            <a:endParaRPr lang="sv-SE" altLang="en-US"/>
          </a:p>
        </p:txBody>
      </p:sp>
      <p:sp>
        <p:nvSpPr>
          <p:cNvPr id="5124" name="Rectangle 4"/>
          <p:cNvSpPr>
            <a:spLocks noChangeArrowheads="1" noTextEdit="1"/>
          </p:cNvSpPr>
          <p:nvPr>
            <p:ph type="sldImg" idx="2"/>
          </p:nvPr>
        </p:nvSpPr>
        <p:spPr bwMode="auto">
          <a:xfrm>
            <a:off x="895350" y="750888"/>
            <a:ext cx="5005388" cy="37528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906463" y="4752975"/>
            <a:ext cx="4981575" cy="4503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ltLang="en-US" smtClean="0"/>
              <a:t>Klicka här för att ändra format på bakgrundstexten</a:t>
            </a:r>
          </a:p>
          <a:p>
            <a:pPr lvl="1"/>
            <a:r>
              <a:rPr lang="sv-SE" altLang="en-US" smtClean="0"/>
              <a:t>Nivå två</a:t>
            </a:r>
          </a:p>
          <a:p>
            <a:pPr lvl="2"/>
            <a:r>
              <a:rPr lang="sv-SE" altLang="en-US" smtClean="0"/>
              <a:t>Nivå tre</a:t>
            </a:r>
          </a:p>
          <a:p>
            <a:pPr lvl="3"/>
            <a:r>
              <a:rPr lang="sv-SE" altLang="en-US" smtClean="0"/>
              <a:t>Nivå fyra</a:t>
            </a:r>
          </a:p>
          <a:p>
            <a:pPr lvl="4"/>
            <a:r>
              <a:rPr lang="sv-SE" altLang="en-US" smtClean="0"/>
              <a:t>Nivå fem</a:t>
            </a:r>
          </a:p>
        </p:txBody>
      </p:sp>
      <p:sp>
        <p:nvSpPr>
          <p:cNvPr id="5126" name="Rectangle 6"/>
          <p:cNvSpPr>
            <a:spLocks noGrp="1" noChangeArrowheads="1"/>
          </p:cNvSpPr>
          <p:nvPr>
            <p:ph type="ftr" sz="quarter" idx="4"/>
          </p:nvPr>
        </p:nvSpPr>
        <p:spPr bwMode="auto">
          <a:xfrm>
            <a:off x="0" y="9507538"/>
            <a:ext cx="2944813" cy="500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defRPr sz="1200"/>
            </a:lvl1pPr>
          </a:lstStyle>
          <a:p>
            <a:endParaRPr lang="sv-SE" altLang="en-US"/>
          </a:p>
        </p:txBody>
      </p:sp>
      <p:sp>
        <p:nvSpPr>
          <p:cNvPr id="5127" name="Rectangle 7"/>
          <p:cNvSpPr>
            <a:spLocks noGrp="1" noChangeArrowheads="1"/>
          </p:cNvSpPr>
          <p:nvPr>
            <p:ph type="sldNum" sz="quarter" idx="5"/>
          </p:nvPr>
        </p:nvSpPr>
        <p:spPr bwMode="auto">
          <a:xfrm>
            <a:off x="3849688" y="9507538"/>
            <a:ext cx="2944812" cy="500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spcBef>
                <a:spcPct val="0"/>
              </a:spcBef>
              <a:defRPr sz="1200"/>
            </a:lvl1pPr>
          </a:lstStyle>
          <a:p>
            <a:fld id="{E8621B00-A54F-4D70-B95A-6858B9092D50}" type="slidenum">
              <a:rPr lang="sv-SE" altLang="en-US"/>
              <a:pPr/>
              <a:t>‹#›</a:t>
            </a:fld>
            <a:endParaRPr lang="sv-SE"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B504AD-C47B-4979-A3AB-5D3F2413338E}" type="slidenum">
              <a:rPr lang="sv-SE" altLang="en-US"/>
              <a:pPr/>
              <a:t>1</a:t>
            </a:fld>
            <a:endParaRPr lang="sv-SE" altLang="en-US"/>
          </a:p>
        </p:txBody>
      </p:sp>
      <p:sp>
        <p:nvSpPr>
          <p:cNvPr id="385026" name="Rectangle 2"/>
          <p:cNvSpPr>
            <a:spLocks noChangeArrowheads="1" noTextEdit="1"/>
          </p:cNvSpPr>
          <p:nvPr>
            <p:ph type="sldImg"/>
          </p:nvPr>
        </p:nvSpPr>
        <p:spPr>
          <a:xfrm>
            <a:off x="893763" y="750888"/>
            <a:ext cx="5008562" cy="3756025"/>
          </a:xfrm>
          <a:ln/>
        </p:spPr>
      </p:sp>
      <p:sp>
        <p:nvSpPr>
          <p:cNvPr id="385027" name="Rectangle 3"/>
          <p:cNvSpPr>
            <a:spLocks noGrp="1" noChangeArrowheads="1"/>
          </p:cNvSpPr>
          <p:nvPr>
            <p:ph type="body" idx="1"/>
          </p:nvPr>
        </p:nvSpPr>
        <p:spPr>
          <a:xfrm>
            <a:off x="904875" y="4754563"/>
            <a:ext cx="4984750" cy="4503737"/>
          </a:xfrm>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ED3AB6-938C-4946-907E-FD5643A6A817}" type="slidenum">
              <a:rPr lang="sv-SE" altLang="en-US"/>
              <a:pPr/>
              <a:t>2</a:t>
            </a:fld>
            <a:endParaRPr lang="sv-SE" altLang="en-US"/>
          </a:p>
        </p:txBody>
      </p:sp>
      <p:sp>
        <p:nvSpPr>
          <p:cNvPr id="416770" name="Rectangle 2"/>
          <p:cNvSpPr>
            <a:spLocks noChangeArrowheads="1" noTextEdit="1"/>
          </p:cNvSpPr>
          <p:nvPr>
            <p:ph type="sldImg"/>
          </p:nvPr>
        </p:nvSpPr>
        <p:spPr>
          <a:ln/>
        </p:spPr>
      </p:sp>
      <p:sp>
        <p:nvSpPr>
          <p:cNvPr id="416771"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1460" name="Picture 2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20838" y="2163763"/>
            <a:ext cx="5678487"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1445" name="Rectangle 5"/>
          <p:cNvSpPr>
            <a:spLocks noGrp="1" noChangeArrowheads="1"/>
          </p:cNvSpPr>
          <p:nvPr>
            <p:ph type="ctrTitle"/>
          </p:nvPr>
        </p:nvSpPr>
        <p:spPr>
          <a:xfrm>
            <a:off x="692150" y="3705225"/>
            <a:ext cx="7737475" cy="1143000"/>
          </a:xfrm>
        </p:spPr>
        <p:txBody>
          <a:bodyPr/>
          <a:lstStyle>
            <a:lvl1pPr algn="ctr">
              <a:defRPr/>
            </a:lvl1pPr>
          </a:lstStyle>
          <a:p>
            <a:pPr lvl="0"/>
            <a:r>
              <a:rPr lang="en-US" altLang="en-US" noProof="0" smtClean="0"/>
              <a:t>Click to edit Master title style</a:t>
            </a:r>
            <a:endParaRPr lang="sv-SE" altLang="en-US" noProof="0" smtClean="0"/>
          </a:p>
        </p:txBody>
      </p:sp>
      <p:sp>
        <p:nvSpPr>
          <p:cNvPr id="61446" name="Rectangle 6"/>
          <p:cNvSpPr>
            <a:spLocks noGrp="1" noChangeArrowheads="1"/>
          </p:cNvSpPr>
          <p:nvPr>
            <p:ph type="subTitle" idx="1"/>
          </p:nvPr>
        </p:nvSpPr>
        <p:spPr>
          <a:xfrm>
            <a:off x="1360488" y="5067300"/>
            <a:ext cx="6400800" cy="1752600"/>
          </a:xfrm>
        </p:spPr>
        <p:txBody>
          <a:bodyPr/>
          <a:lstStyle>
            <a:lvl1pPr marL="0" indent="0" algn="ctr">
              <a:buFont typeface="Symbol" panose="05050102010706020507" pitchFamily="18" charset="2"/>
              <a:buNone/>
              <a:defRPr sz="2400"/>
            </a:lvl1pPr>
          </a:lstStyle>
          <a:p>
            <a:pPr lvl="0"/>
            <a:r>
              <a:rPr lang="en-US" altLang="en-US" noProof="0" smtClean="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189091C2-2E8A-472B-88D6-007FAA5A5FEE}" type="slidenum">
              <a:rPr lang="sv-SE" altLang="en-US"/>
              <a:pPr/>
              <a:t>‹#›</a:t>
            </a:fld>
            <a:endParaRPr lang="sv-SE" altLang="en-US"/>
          </a:p>
        </p:txBody>
      </p:sp>
    </p:spTree>
    <p:extLst>
      <p:ext uri="{BB962C8B-B14F-4D97-AF65-F5344CB8AC3E}">
        <p14:creationId xmlns:p14="http://schemas.microsoft.com/office/powerpoint/2010/main" val="3434203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442913"/>
            <a:ext cx="2097087" cy="53800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19088" y="442913"/>
            <a:ext cx="6143625" cy="538003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0F77A876-0FB1-4FE3-9AB9-0CA32B96BD05}" type="slidenum">
              <a:rPr lang="sv-SE" altLang="en-US"/>
              <a:pPr/>
              <a:t>‹#›</a:t>
            </a:fld>
            <a:endParaRPr lang="sv-SE" altLang="en-US"/>
          </a:p>
        </p:txBody>
      </p:sp>
    </p:spTree>
    <p:extLst>
      <p:ext uri="{BB962C8B-B14F-4D97-AF65-F5344CB8AC3E}">
        <p14:creationId xmlns:p14="http://schemas.microsoft.com/office/powerpoint/2010/main" val="27615982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19088" y="442913"/>
            <a:ext cx="8393112"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322263" y="1878013"/>
            <a:ext cx="7772400" cy="3944937"/>
          </a:xfrm>
        </p:spPr>
        <p:txBody>
          <a:bodyPr/>
          <a:lstStyle/>
          <a:p>
            <a:endParaRPr lang="en-US"/>
          </a:p>
        </p:txBody>
      </p:sp>
      <p:sp>
        <p:nvSpPr>
          <p:cNvPr id="4" name="Slide Number Placeholder 3"/>
          <p:cNvSpPr>
            <a:spLocks noGrp="1"/>
          </p:cNvSpPr>
          <p:nvPr>
            <p:ph type="sldNum" sz="quarter" idx="10"/>
          </p:nvPr>
        </p:nvSpPr>
        <p:spPr>
          <a:xfrm>
            <a:off x="330200" y="6619875"/>
            <a:ext cx="392113" cy="207963"/>
          </a:xfrm>
        </p:spPr>
        <p:txBody>
          <a:bodyPr/>
          <a:lstStyle>
            <a:lvl1pPr>
              <a:defRPr/>
            </a:lvl1pPr>
          </a:lstStyle>
          <a:p>
            <a:fld id="{137D31D3-FE10-484D-950E-E38429192AB4}" type="slidenum">
              <a:rPr lang="sv-SE" altLang="en-US"/>
              <a:pPr/>
              <a:t>‹#›</a:t>
            </a:fld>
            <a:endParaRPr lang="sv-SE" altLang="en-US"/>
          </a:p>
        </p:txBody>
      </p:sp>
    </p:spTree>
    <p:extLst>
      <p:ext uri="{BB962C8B-B14F-4D97-AF65-F5344CB8AC3E}">
        <p14:creationId xmlns:p14="http://schemas.microsoft.com/office/powerpoint/2010/main" val="42047669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265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20838" y="2163763"/>
            <a:ext cx="5678487"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5219" name="Rectangle 3"/>
          <p:cNvSpPr>
            <a:spLocks noGrp="1" noChangeArrowheads="1"/>
          </p:cNvSpPr>
          <p:nvPr>
            <p:ph type="ctrTitle"/>
          </p:nvPr>
        </p:nvSpPr>
        <p:spPr>
          <a:xfrm>
            <a:off x="692150" y="3705225"/>
            <a:ext cx="7737475" cy="1143000"/>
          </a:xfrm>
        </p:spPr>
        <p:txBody>
          <a:bodyPr/>
          <a:lstStyle>
            <a:lvl1pPr algn="ctr">
              <a:defRPr/>
            </a:lvl1pPr>
          </a:lstStyle>
          <a:p>
            <a:pPr lvl="0"/>
            <a:r>
              <a:rPr lang="en-US" altLang="en-US" noProof="0" smtClean="0"/>
              <a:t>Click to edit Master title style</a:t>
            </a:r>
            <a:endParaRPr lang="sv-SE" altLang="en-US" noProof="0" smtClean="0"/>
          </a:p>
        </p:txBody>
      </p:sp>
      <p:sp>
        <p:nvSpPr>
          <p:cNvPr id="265220" name="Rectangle 4"/>
          <p:cNvSpPr>
            <a:spLocks noGrp="1" noChangeArrowheads="1"/>
          </p:cNvSpPr>
          <p:nvPr>
            <p:ph type="subTitle" idx="1"/>
          </p:nvPr>
        </p:nvSpPr>
        <p:spPr>
          <a:xfrm>
            <a:off x="1360488" y="5067300"/>
            <a:ext cx="6400800" cy="1752600"/>
          </a:xfrm>
        </p:spPr>
        <p:txBody>
          <a:bodyPr/>
          <a:lstStyle>
            <a:lvl1pPr marL="0" indent="0" algn="ctr">
              <a:buFont typeface="Symbol" panose="05050102010706020507" pitchFamily="18" charset="2"/>
              <a:buNone/>
              <a:defRPr sz="2400"/>
            </a:lvl1pPr>
          </a:lstStyle>
          <a:p>
            <a:pPr lvl="0"/>
            <a:r>
              <a:rPr lang="en-US" altLang="en-US" noProof="0" smtClean="0"/>
              <a:t>Click to edit Master subtitle style</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2E95D9D0-1651-4CC9-8727-D14FB21A2E90}" type="slidenum">
              <a:rPr lang="sv-SE" altLang="en-US"/>
              <a:pPr/>
              <a:t>‹#›</a:t>
            </a:fld>
            <a:endParaRPr lang="sv-SE" altLang="en-US"/>
          </a:p>
        </p:txBody>
      </p:sp>
      <p:sp>
        <p:nvSpPr>
          <p:cNvPr id="5" name="Date Placeholder 4"/>
          <p:cNvSpPr>
            <a:spLocks noGrp="1"/>
          </p:cNvSpPr>
          <p:nvPr>
            <p:ph type="dt" sz="half" idx="11"/>
          </p:nvPr>
        </p:nvSpPr>
        <p:spPr/>
        <p:txBody>
          <a:bodyPr/>
          <a:lstStyle>
            <a:lvl1pPr>
              <a:defRPr/>
            </a:lvl1pPr>
          </a:lstStyle>
          <a:p>
            <a:r>
              <a:rPr lang="sv-SE" altLang="en-US"/>
              <a:t>2007-XX-XX</a:t>
            </a:r>
          </a:p>
        </p:txBody>
      </p:sp>
    </p:spTree>
    <p:extLst>
      <p:ext uri="{BB962C8B-B14F-4D97-AF65-F5344CB8AC3E}">
        <p14:creationId xmlns:p14="http://schemas.microsoft.com/office/powerpoint/2010/main" val="27773696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Slide Number Placeholder 3"/>
          <p:cNvSpPr>
            <a:spLocks noGrp="1"/>
          </p:cNvSpPr>
          <p:nvPr>
            <p:ph type="sldNum" sz="quarter" idx="10"/>
          </p:nvPr>
        </p:nvSpPr>
        <p:spPr/>
        <p:txBody>
          <a:bodyPr/>
          <a:lstStyle>
            <a:lvl1pPr>
              <a:defRPr/>
            </a:lvl1pPr>
          </a:lstStyle>
          <a:p>
            <a:fld id="{68350966-458B-492B-9D52-0E181EA30DBC}" type="slidenum">
              <a:rPr lang="sv-SE" altLang="en-US"/>
              <a:pPr/>
              <a:t>‹#›</a:t>
            </a:fld>
            <a:endParaRPr lang="sv-SE" altLang="en-US"/>
          </a:p>
        </p:txBody>
      </p:sp>
      <p:sp>
        <p:nvSpPr>
          <p:cNvPr id="5" name="Date Placeholder 4"/>
          <p:cNvSpPr>
            <a:spLocks noGrp="1"/>
          </p:cNvSpPr>
          <p:nvPr>
            <p:ph type="dt" sz="half" idx="11"/>
          </p:nvPr>
        </p:nvSpPr>
        <p:spPr/>
        <p:txBody>
          <a:bodyPr/>
          <a:lstStyle>
            <a:lvl1pPr>
              <a:defRPr/>
            </a:lvl1pPr>
          </a:lstStyle>
          <a:p>
            <a:r>
              <a:rPr lang="sv-SE" altLang="en-US"/>
              <a:t>2007-XX-XX</a:t>
            </a:r>
          </a:p>
        </p:txBody>
      </p:sp>
    </p:spTree>
    <p:extLst>
      <p:ext uri="{BB962C8B-B14F-4D97-AF65-F5344CB8AC3E}">
        <p14:creationId xmlns:p14="http://schemas.microsoft.com/office/powerpoint/2010/main" val="19206374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22263" y="1878013"/>
            <a:ext cx="3810000" cy="394493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284663" y="1878013"/>
            <a:ext cx="3810000" cy="394493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096BE2FB-50D6-4F51-8801-EFF38D396B1A}" type="slidenum">
              <a:rPr lang="sv-SE" altLang="en-US"/>
              <a:pPr/>
              <a:t>‹#›</a:t>
            </a:fld>
            <a:endParaRPr lang="sv-SE" altLang="en-US"/>
          </a:p>
        </p:txBody>
      </p:sp>
      <p:sp>
        <p:nvSpPr>
          <p:cNvPr id="6" name="Date Placeholder 5"/>
          <p:cNvSpPr>
            <a:spLocks noGrp="1"/>
          </p:cNvSpPr>
          <p:nvPr>
            <p:ph type="dt" sz="half" idx="11"/>
          </p:nvPr>
        </p:nvSpPr>
        <p:spPr/>
        <p:txBody>
          <a:bodyPr/>
          <a:lstStyle>
            <a:lvl1pPr>
              <a:defRPr/>
            </a:lvl1pPr>
          </a:lstStyle>
          <a:p>
            <a:r>
              <a:rPr lang="sv-SE" altLang="en-US"/>
              <a:t>2007-XX-XX</a:t>
            </a:r>
          </a:p>
        </p:txBody>
      </p:sp>
    </p:spTree>
    <p:extLst>
      <p:ext uri="{BB962C8B-B14F-4D97-AF65-F5344CB8AC3E}">
        <p14:creationId xmlns:p14="http://schemas.microsoft.com/office/powerpoint/2010/main" val="17432731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17D4F1C7-0BEF-49B0-A5CB-BD54BD293CC4}" type="slidenum">
              <a:rPr lang="sv-SE" altLang="en-US"/>
              <a:pPr/>
              <a:t>‹#›</a:t>
            </a:fld>
            <a:endParaRPr lang="sv-SE" altLang="en-US"/>
          </a:p>
        </p:txBody>
      </p:sp>
      <p:sp>
        <p:nvSpPr>
          <p:cNvPr id="8" name="Date Placeholder 7"/>
          <p:cNvSpPr>
            <a:spLocks noGrp="1"/>
          </p:cNvSpPr>
          <p:nvPr>
            <p:ph type="dt" sz="half" idx="11"/>
          </p:nvPr>
        </p:nvSpPr>
        <p:spPr/>
        <p:txBody>
          <a:bodyPr/>
          <a:lstStyle>
            <a:lvl1pPr>
              <a:defRPr/>
            </a:lvl1pPr>
          </a:lstStyle>
          <a:p>
            <a:r>
              <a:rPr lang="sv-SE" altLang="en-US"/>
              <a:t>2007-XX-XX</a:t>
            </a:r>
          </a:p>
        </p:txBody>
      </p:sp>
    </p:spTree>
    <p:extLst>
      <p:ext uri="{BB962C8B-B14F-4D97-AF65-F5344CB8AC3E}">
        <p14:creationId xmlns:p14="http://schemas.microsoft.com/office/powerpoint/2010/main" val="10899318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143F43D6-AFA1-4864-83C0-6339B04BD26A}" type="slidenum">
              <a:rPr lang="sv-SE" altLang="en-US"/>
              <a:pPr/>
              <a:t>‹#›</a:t>
            </a:fld>
            <a:endParaRPr lang="sv-SE" altLang="en-US"/>
          </a:p>
        </p:txBody>
      </p:sp>
      <p:sp>
        <p:nvSpPr>
          <p:cNvPr id="4" name="Date Placeholder 3"/>
          <p:cNvSpPr>
            <a:spLocks noGrp="1"/>
          </p:cNvSpPr>
          <p:nvPr>
            <p:ph type="dt" sz="half" idx="11"/>
          </p:nvPr>
        </p:nvSpPr>
        <p:spPr/>
        <p:txBody>
          <a:bodyPr/>
          <a:lstStyle>
            <a:lvl1pPr>
              <a:defRPr/>
            </a:lvl1pPr>
          </a:lstStyle>
          <a:p>
            <a:r>
              <a:rPr lang="sv-SE" altLang="en-US"/>
              <a:t>2007-XX-XX</a:t>
            </a:r>
          </a:p>
        </p:txBody>
      </p:sp>
    </p:spTree>
    <p:extLst>
      <p:ext uri="{BB962C8B-B14F-4D97-AF65-F5344CB8AC3E}">
        <p14:creationId xmlns:p14="http://schemas.microsoft.com/office/powerpoint/2010/main" val="31644248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88857FB3-0E09-4372-9FB8-4F28970240C0}" type="slidenum">
              <a:rPr lang="sv-SE" altLang="en-US"/>
              <a:pPr/>
              <a:t>‹#›</a:t>
            </a:fld>
            <a:endParaRPr lang="sv-SE" altLang="en-US"/>
          </a:p>
        </p:txBody>
      </p:sp>
      <p:sp>
        <p:nvSpPr>
          <p:cNvPr id="3" name="Date Placeholder 2"/>
          <p:cNvSpPr>
            <a:spLocks noGrp="1"/>
          </p:cNvSpPr>
          <p:nvPr>
            <p:ph type="dt" sz="half" idx="11"/>
          </p:nvPr>
        </p:nvSpPr>
        <p:spPr/>
        <p:txBody>
          <a:bodyPr/>
          <a:lstStyle>
            <a:lvl1pPr>
              <a:defRPr/>
            </a:lvl1pPr>
          </a:lstStyle>
          <a:p>
            <a:r>
              <a:rPr lang="sv-SE" altLang="en-US"/>
              <a:t>2007-XX-XX</a:t>
            </a:r>
          </a:p>
        </p:txBody>
      </p:sp>
    </p:spTree>
    <p:extLst>
      <p:ext uri="{BB962C8B-B14F-4D97-AF65-F5344CB8AC3E}">
        <p14:creationId xmlns:p14="http://schemas.microsoft.com/office/powerpoint/2010/main" val="2271574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D70A71FB-1E29-4B8E-9E8F-24FB81B783A9}" type="slidenum">
              <a:rPr lang="sv-SE" altLang="en-US"/>
              <a:pPr/>
              <a:t>‹#›</a:t>
            </a:fld>
            <a:endParaRPr lang="sv-SE" altLang="en-US"/>
          </a:p>
        </p:txBody>
      </p:sp>
    </p:spTree>
    <p:extLst>
      <p:ext uri="{BB962C8B-B14F-4D97-AF65-F5344CB8AC3E}">
        <p14:creationId xmlns:p14="http://schemas.microsoft.com/office/powerpoint/2010/main" val="22609716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Slide Number Placeholder 4"/>
          <p:cNvSpPr>
            <a:spLocks noGrp="1"/>
          </p:cNvSpPr>
          <p:nvPr>
            <p:ph type="sldNum" sz="quarter" idx="10"/>
          </p:nvPr>
        </p:nvSpPr>
        <p:spPr/>
        <p:txBody>
          <a:bodyPr/>
          <a:lstStyle>
            <a:lvl1pPr>
              <a:defRPr/>
            </a:lvl1pPr>
          </a:lstStyle>
          <a:p>
            <a:fld id="{5B67BDE3-8BB0-4581-8B57-FF3A8484A989}" type="slidenum">
              <a:rPr lang="sv-SE" altLang="en-US"/>
              <a:pPr/>
              <a:t>‹#›</a:t>
            </a:fld>
            <a:endParaRPr lang="sv-SE" altLang="en-US"/>
          </a:p>
        </p:txBody>
      </p:sp>
      <p:sp>
        <p:nvSpPr>
          <p:cNvPr id="6" name="Date Placeholder 5"/>
          <p:cNvSpPr>
            <a:spLocks noGrp="1"/>
          </p:cNvSpPr>
          <p:nvPr>
            <p:ph type="dt" sz="half" idx="11"/>
          </p:nvPr>
        </p:nvSpPr>
        <p:spPr/>
        <p:txBody>
          <a:bodyPr/>
          <a:lstStyle>
            <a:lvl1pPr>
              <a:defRPr/>
            </a:lvl1pPr>
          </a:lstStyle>
          <a:p>
            <a:r>
              <a:rPr lang="sv-SE" altLang="en-US"/>
              <a:t>2007-XX-XX</a:t>
            </a:r>
          </a:p>
        </p:txBody>
      </p:sp>
    </p:spTree>
    <p:extLst>
      <p:ext uri="{BB962C8B-B14F-4D97-AF65-F5344CB8AC3E}">
        <p14:creationId xmlns:p14="http://schemas.microsoft.com/office/powerpoint/2010/main" val="9693667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Slide Number Placeholder 4"/>
          <p:cNvSpPr>
            <a:spLocks noGrp="1"/>
          </p:cNvSpPr>
          <p:nvPr>
            <p:ph type="sldNum" sz="quarter" idx="10"/>
          </p:nvPr>
        </p:nvSpPr>
        <p:spPr/>
        <p:txBody>
          <a:bodyPr/>
          <a:lstStyle>
            <a:lvl1pPr>
              <a:defRPr/>
            </a:lvl1pPr>
          </a:lstStyle>
          <a:p>
            <a:fld id="{373D69F4-AC6F-405E-B99C-151F196A1A27}" type="slidenum">
              <a:rPr lang="sv-SE" altLang="en-US"/>
              <a:pPr/>
              <a:t>‹#›</a:t>
            </a:fld>
            <a:endParaRPr lang="sv-SE" altLang="en-US"/>
          </a:p>
        </p:txBody>
      </p:sp>
      <p:sp>
        <p:nvSpPr>
          <p:cNvPr id="6" name="Date Placeholder 5"/>
          <p:cNvSpPr>
            <a:spLocks noGrp="1"/>
          </p:cNvSpPr>
          <p:nvPr>
            <p:ph type="dt" sz="half" idx="11"/>
          </p:nvPr>
        </p:nvSpPr>
        <p:spPr/>
        <p:txBody>
          <a:bodyPr/>
          <a:lstStyle>
            <a:lvl1pPr>
              <a:defRPr/>
            </a:lvl1pPr>
          </a:lstStyle>
          <a:p>
            <a:r>
              <a:rPr lang="sv-SE" altLang="en-US"/>
              <a:t>2007-XX-XX</a:t>
            </a:r>
          </a:p>
        </p:txBody>
      </p:sp>
    </p:spTree>
    <p:extLst>
      <p:ext uri="{BB962C8B-B14F-4D97-AF65-F5344CB8AC3E}">
        <p14:creationId xmlns:p14="http://schemas.microsoft.com/office/powerpoint/2010/main" val="18219688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4F5DD328-BE53-4E67-AF71-F691ED27A2AE}" type="slidenum">
              <a:rPr lang="sv-SE" altLang="en-US"/>
              <a:pPr/>
              <a:t>‹#›</a:t>
            </a:fld>
            <a:endParaRPr lang="sv-SE" altLang="en-US"/>
          </a:p>
        </p:txBody>
      </p:sp>
      <p:sp>
        <p:nvSpPr>
          <p:cNvPr id="5" name="Date Placeholder 4"/>
          <p:cNvSpPr>
            <a:spLocks noGrp="1"/>
          </p:cNvSpPr>
          <p:nvPr>
            <p:ph type="dt" sz="half" idx="11"/>
          </p:nvPr>
        </p:nvSpPr>
        <p:spPr/>
        <p:txBody>
          <a:bodyPr/>
          <a:lstStyle>
            <a:lvl1pPr>
              <a:defRPr/>
            </a:lvl1pPr>
          </a:lstStyle>
          <a:p>
            <a:r>
              <a:rPr lang="sv-SE" altLang="en-US"/>
              <a:t>2007-XX-XX</a:t>
            </a:r>
          </a:p>
        </p:txBody>
      </p:sp>
    </p:spTree>
    <p:extLst>
      <p:ext uri="{BB962C8B-B14F-4D97-AF65-F5344CB8AC3E}">
        <p14:creationId xmlns:p14="http://schemas.microsoft.com/office/powerpoint/2010/main" val="168358166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442913"/>
            <a:ext cx="2097087" cy="53800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19088" y="442913"/>
            <a:ext cx="6143625" cy="538003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472BA860-0CFF-4129-BA0B-63F0DFA036CA}" type="slidenum">
              <a:rPr lang="sv-SE" altLang="en-US"/>
              <a:pPr/>
              <a:t>‹#›</a:t>
            </a:fld>
            <a:endParaRPr lang="sv-SE" altLang="en-US"/>
          </a:p>
        </p:txBody>
      </p:sp>
      <p:sp>
        <p:nvSpPr>
          <p:cNvPr id="5" name="Date Placeholder 4"/>
          <p:cNvSpPr>
            <a:spLocks noGrp="1"/>
          </p:cNvSpPr>
          <p:nvPr>
            <p:ph type="dt" sz="half" idx="11"/>
          </p:nvPr>
        </p:nvSpPr>
        <p:spPr/>
        <p:txBody>
          <a:bodyPr/>
          <a:lstStyle>
            <a:lvl1pPr>
              <a:defRPr/>
            </a:lvl1pPr>
          </a:lstStyle>
          <a:p>
            <a:r>
              <a:rPr lang="sv-SE" altLang="en-US"/>
              <a:t>2007-XX-XX</a:t>
            </a:r>
          </a:p>
        </p:txBody>
      </p:sp>
    </p:spTree>
    <p:extLst>
      <p:ext uri="{BB962C8B-B14F-4D97-AF65-F5344CB8AC3E}">
        <p14:creationId xmlns:p14="http://schemas.microsoft.com/office/powerpoint/2010/main" val="316879578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267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20838" y="2163763"/>
            <a:ext cx="5678487"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7267" name="Rectangle 3"/>
          <p:cNvSpPr>
            <a:spLocks noGrp="1" noChangeArrowheads="1"/>
          </p:cNvSpPr>
          <p:nvPr>
            <p:ph type="ctrTitle"/>
          </p:nvPr>
        </p:nvSpPr>
        <p:spPr>
          <a:xfrm>
            <a:off x="692150" y="3705225"/>
            <a:ext cx="7737475" cy="1143000"/>
          </a:xfrm>
        </p:spPr>
        <p:txBody>
          <a:bodyPr/>
          <a:lstStyle>
            <a:lvl1pPr algn="ctr">
              <a:defRPr/>
            </a:lvl1pPr>
          </a:lstStyle>
          <a:p>
            <a:pPr lvl="0"/>
            <a:r>
              <a:rPr lang="en-US" altLang="en-US" noProof="0" smtClean="0"/>
              <a:t>Click to edit Master title style</a:t>
            </a:r>
            <a:endParaRPr lang="sv-SE" altLang="en-US" noProof="0" smtClean="0"/>
          </a:p>
        </p:txBody>
      </p:sp>
      <p:sp>
        <p:nvSpPr>
          <p:cNvPr id="267268" name="Rectangle 4"/>
          <p:cNvSpPr>
            <a:spLocks noGrp="1" noChangeArrowheads="1"/>
          </p:cNvSpPr>
          <p:nvPr>
            <p:ph type="subTitle" idx="1"/>
          </p:nvPr>
        </p:nvSpPr>
        <p:spPr>
          <a:xfrm>
            <a:off x="1360488" y="5067300"/>
            <a:ext cx="6400800" cy="1752600"/>
          </a:xfrm>
        </p:spPr>
        <p:txBody>
          <a:bodyPr/>
          <a:lstStyle>
            <a:lvl1pPr marL="0" indent="0" algn="ctr">
              <a:buFont typeface="Symbol" panose="05050102010706020507" pitchFamily="18" charset="2"/>
              <a:buNone/>
              <a:defRPr sz="2400"/>
            </a:lvl1pPr>
          </a:lstStyle>
          <a:p>
            <a:pPr lvl="0"/>
            <a:r>
              <a:rPr lang="en-US" altLang="en-US" noProof="0" smtClean="0"/>
              <a:t>Click to edit Master subtitle style</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10AA6A95-E906-4363-B3E9-28FB59FDFADC}" type="slidenum">
              <a:rPr lang="sv-SE" altLang="en-US"/>
              <a:pPr/>
              <a:t>‹#›</a:t>
            </a:fld>
            <a:endParaRPr lang="sv-SE" altLang="en-US"/>
          </a:p>
        </p:txBody>
      </p:sp>
      <p:sp>
        <p:nvSpPr>
          <p:cNvPr id="5" name="Date Placeholder 4"/>
          <p:cNvSpPr>
            <a:spLocks noGrp="1"/>
          </p:cNvSpPr>
          <p:nvPr>
            <p:ph type="dt" sz="half" idx="11"/>
          </p:nvPr>
        </p:nvSpPr>
        <p:spPr/>
        <p:txBody>
          <a:bodyPr/>
          <a:lstStyle>
            <a:lvl1pPr>
              <a:defRPr/>
            </a:lvl1pPr>
          </a:lstStyle>
          <a:p>
            <a:r>
              <a:rPr lang="sv-SE" altLang="en-US"/>
              <a:t>2007-XX-XX</a:t>
            </a:r>
          </a:p>
        </p:txBody>
      </p:sp>
    </p:spTree>
    <p:extLst>
      <p:ext uri="{BB962C8B-B14F-4D97-AF65-F5344CB8AC3E}">
        <p14:creationId xmlns:p14="http://schemas.microsoft.com/office/powerpoint/2010/main" val="378521561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Slide Number Placeholder 3"/>
          <p:cNvSpPr>
            <a:spLocks noGrp="1"/>
          </p:cNvSpPr>
          <p:nvPr>
            <p:ph type="sldNum" sz="quarter" idx="10"/>
          </p:nvPr>
        </p:nvSpPr>
        <p:spPr/>
        <p:txBody>
          <a:bodyPr/>
          <a:lstStyle>
            <a:lvl1pPr>
              <a:defRPr/>
            </a:lvl1pPr>
          </a:lstStyle>
          <a:p>
            <a:fld id="{C2956259-060E-4216-A53A-ECE8E4F28E2B}" type="slidenum">
              <a:rPr lang="sv-SE" altLang="en-US"/>
              <a:pPr/>
              <a:t>‹#›</a:t>
            </a:fld>
            <a:endParaRPr lang="sv-SE" altLang="en-US"/>
          </a:p>
        </p:txBody>
      </p:sp>
      <p:sp>
        <p:nvSpPr>
          <p:cNvPr id="5" name="Date Placeholder 4"/>
          <p:cNvSpPr>
            <a:spLocks noGrp="1"/>
          </p:cNvSpPr>
          <p:nvPr>
            <p:ph type="dt" sz="half" idx="11"/>
          </p:nvPr>
        </p:nvSpPr>
        <p:spPr/>
        <p:txBody>
          <a:bodyPr/>
          <a:lstStyle>
            <a:lvl1pPr>
              <a:defRPr/>
            </a:lvl1pPr>
          </a:lstStyle>
          <a:p>
            <a:r>
              <a:rPr lang="sv-SE" altLang="en-US"/>
              <a:t>2007-XX-XX</a:t>
            </a:r>
          </a:p>
        </p:txBody>
      </p:sp>
    </p:spTree>
    <p:extLst>
      <p:ext uri="{BB962C8B-B14F-4D97-AF65-F5344CB8AC3E}">
        <p14:creationId xmlns:p14="http://schemas.microsoft.com/office/powerpoint/2010/main" val="24068529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22263" y="1878013"/>
            <a:ext cx="3810000" cy="394493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284663" y="1878013"/>
            <a:ext cx="3810000" cy="394493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26B27803-08C5-40E8-8948-107855434D6D}" type="slidenum">
              <a:rPr lang="sv-SE" altLang="en-US"/>
              <a:pPr/>
              <a:t>‹#›</a:t>
            </a:fld>
            <a:endParaRPr lang="sv-SE" altLang="en-US"/>
          </a:p>
        </p:txBody>
      </p:sp>
      <p:sp>
        <p:nvSpPr>
          <p:cNvPr id="6" name="Date Placeholder 5"/>
          <p:cNvSpPr>
            <a:spLocks noGrp="1"/>
          </p:cNvSpPr>
          <p:nvPr>
            <p:ph type="dt" sz="half" idx="11"/>
          </p:nvPr>
        </p:nvSpPr>
        <p:spPr/>
        <p:txBody>
          <a:bodyPr/>
          <a:lstStyle>
            <a:lvl1pPr>
              <a:defRPr/>
            </a:lvl1pPr>
          </a:lstStyle>
          <a:p>
            <a:r>
              <a:rPr lang="sv-SE" altLang="en-US"/>
              <a:t>2007-XX-XX</a:t>
            </a:r>
          </a:p>
        </p:txBody>
      </p:sp>
    </p:spTree>
    <p:extLst>
      <p:ext uri="{BB962C8B-B14F-4D97-AF65-F5344CB8AC3E}">
        <p14:creationId xmlns:p14="http://schemas.microsoft.com/office/powerpoint/2010/main" val="20058045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7F27EFD6-982C-431B-8D14-F3441B0639BC}" type="slidenum">
              <a:rPr lang="sv-SE" altLang="en-US"/>
              <a:pPr/>
              <a:t>‹#›</a:t>
            </a:fld>
            <a:endParaRPr lang="sv-SE" altLang="en-US"/>
          </a:p>
        </p:txBody>
      </p:sp>
      <p:sp>
        <p:nvSpPr>
          <p:cNvPr id="8" name="Date Placeholder 7"/>
          <p:cNvSpPr>
            <a:spLocks noGrp="1"/>
          </p:cNvSpPr>
          <p:nvPr>
            <p:ph type="dt" sz="half" idx="11"/>
          </p:nvPr>
        </p:nvSpPr>
        <p:spPr/>
        <p:txBody>
          <a:bodyPr/>
          <a:lstStyle>
            <a:lvl1pPr>
              <a:defRPr/>
            </a:lvl1pPr>
          </a:lstStyle>
          <a:p>
            <a:r>
              <a:rPr lang="sv-SE" altLang="en-US"/>
              <a:t>2007-XX-XX</a:t>
            </a:r>
          </a:p>
        </p:txBody>
      </p:sp>
    </p:spTree>
    <p:extLst>
      <p:ext uri="{BB962C8B-B14F-4D97-AF65-F5344CB8AC3E}">
        <p14:creationId xmlns:p14="http://schemas.microsoft.com/office/powerpoint/2010/main" val="251814614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40B7EC2F-60FA-4523-966C-9FAEFF8021E7}" type="slidenum">
              <a:rPr lang="sv-SE" altLang="en-US"/>
              <a:pPr/>
              <a:t>‹#›</a:t>
            </a:fld>
            <a:endParaRPr lang="sv-SE" altLang="en-US"/>
          </a:p>
        </p:txBody>
      </p:sp>
      <p:sp>
        <p:nvSpPr>
          <p:cNvPr id="4" name="Date Placeholder 3"/>
          <p:cNvSpPr>
            <a:spLocks noGrp="1"/>
          </p:cNvSpPr>
          <p:nvPr>
            <p:ph type="dt" sz="half" idx="11"/>
          </p:nvPr>
        </p:nvSpPr>
        <p:spPr/>
        <p:txBody>
          <a:bodyPr/>
          <a:lstStyle>
            <a:lvl1pPr>
              <a:defRPr/>
            </a:lvl1pPr>
          </a:lstStyle>
          <a:p>
            <a:r>
              <a:rPr lang="sv-SE" altLang="en-US"/>
              <a:t>2007-XX-XX</a:t>
            </a:r>
          </a:p>
        </p:txBody>
      </p:sp>
    </p:spTree>
    <p:extLst>
      <p:ext uri="{BB962C8B-B14F-4D97-AF65-F5344CB8AC3E}">
        <p14:creationId xmlns:p14="http://schemas.microsoft.com/office/powerpoint/2010/main" val="1054593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Slide Number Placeholder 3"/>
          <p:cNvSpPr>
            <a:spLocks noGrp="1"/>
          </p:cNvSpPr>
          <p:nvPr>
            <p:ph type="sldNum" sz="quarter" idx="10"/>
          </p:nvPr>
        </p:nvSpPr>
        <p:spPr/>
        <p:txBody>
          <a:bodyPr/>
          <a:lstStyle>
            <a:lvl1pPr>
              <a:defRPr/>
            </a:lvl1pPr>
          </a:lstStyle>
          <a:p>
            <a:fld id="{28AC2146-2B10-4257-A2D3-A8D7F5E9DE12}" type="slidenum">
              <a:rPr lang="sv-SE" altLang="en-US"/>
              <a:pPr/>
              <a:t>‹#›</a:t>
            </a:fld>
            <a:endParaRPr lang="sv-SE" altLang="en-US"/>
          </a:p>
        </p:txBody>
      </p:sp>
    </p:spTree>
    <p:extLst>
      <p:ext uri="{BB962C8B-B14F-4D97-AF65-F5344CB8AC3E}">
        <p14:creationId xmlns:p14="http://schemas.microsoft.com/office/powerpoint/2010/main" val="405081677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21657727-B43E-430F-A81F-F9CC0E6D7A74}" type="slidenum">
              <a:rPr lang="sv-SE" altLang="en-US"/>
              <a:pPr/>
              <a:t>‹#›</a:t>
            </a:fld>
            <a:endParaRPr lang="sv-SE" altLang="en-US"/>
          </a:p>
        </p:txBody>
      </p:sp>
      <p:sp>
        <p:nvSpPr>
          <p:cNvPr id="3" name="Date Placeholder 2"/>
          <p:cNvSpPr>
            <a:spLocks noGrp="1"/>
          </p:cNvSpPr>
          <p:nvPr>
            <p:ph type="dt" sz="half" idx="11"/>
          </p:nvPr>
        </p:nvSpPr>
        <p:spPr/>
        <p:txBody>
          <a:bodyPr/>
          <a:lstStyle>
            <a:lvl1pPr>
              <a:defRPr/>
            </a:lvl1pPr>
          </a:lstStyle>
          <a:p>
            <a:r>
              <a:rPr lang="sv-SE" altLang="en-US"/>
              <a:t>2007-XX-XX</a:t>
            </a:r>
          </a:p>
        </p:txBody>
      </p:sp>
    </p:spTree>
    <p:extLst>
      <p:ext uri="{BB962C8B-B14F-4D97-AF65-F5344CB8AC3E}">
        <p14:creationId xmlns:p14="http://schemas.microsoft.com/office/powerpoint/2010/main" val="152857085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Slide Number Placeholder 4"/>
          <p:cNvSpPr>
            <a:spLocks noGrp="1"/>
          </p:cNvSpPr>
          <p:nvPr>
            <p:ph type="sldNum" sz="quarter" idx="10"/>
          </p:nvPr>
        </p:nvSpPr>
        <p:spPr/>
        <p:txBody>
          <a:bodyPr/>
          <a:lstStyle>
            <a:lvl1pPr>
              <a:defRPr/>
            </a:lvl1pPr>
          </a:lstStyle>
          <a:p>
            <a:fld id="{CCDCF1DB-904E-4656-88E7-3FFA89D174C8}" type="slidenum">
              <a:rPr lang="sv-SE" altLang="en-US"/>
              <a:pPr/>
              <a:t>‹#›</a:t>
            </a:fld>
            <a:endParaRPr lang="sv-SE" altLang="en-US"/>
          </a:p>
        </p:txBody>
      </p:sp>
      <p:sp>
        <p:nvSpPr>
          <p:cNvPr id="6" name="Date Placeholder 5"/>
          <p:cNvSpPr>
            <a:spLocks noGrp="1"/>
          </p:cNvSpPr>
          <p:nvPr>
            <p:ph type="dt" sz="half" idx="11"/>
          </p:nvPr>
        </p:nvSpPr>
        <p:spPr/>
        <p:txBody>
          <a:bodyPr/>
          <a:lstStyle>
            <a:lvl1pPr>
              <a:defRPr/>
            </a:lvl1pPr>
          </a:lstStyle>
          <a:p>
            <a:r>
              <a:rPr lang="sv-SE" altLang="en-US"/>
              <a:t>2007-XX-XX</a:t>
            </a:r>
          </a:p>
        </p:txBody>
      </p:sp>
    </p:spTree>
    <p:extLst>
      <p:ext uri="{BB962C8B-B14F-4D97-AF65-F5344CB8AC3E}">
        <p14:creationId xmlns:p14="http://schemas.microsoft.com/office/powerpoint/2010/main" val="389540109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Slide Number Placeholder 4"/>
          <p:cNvSpPr>
            <a:spLocks noGrp="1"/>
          </p:cNvSpPr>
          <p:nvPr>
            <p:ph type="sldNum" sz="quarter" idx="10"/>
          </p:nvPr>
        </p:nvSpPr>
        <p:spPr/>
        <p:txBody>
          <a:bodyPr/>
          <a:lstStyle>
            <a:lvl1pPr>
              <a:defRPr/>
            </a:lvl1pPr>
          </a:lstStyle>
          <a:p>
            <a:fld id="{3E68E35C-3B73-48BA-A7CC-5753983876E0}" type="slidenum">
              <a:rPr lang="sv-SE" altLang="en-US"/>
              <a:pPr/>
              <a:t>‹#›</a:t>
            </a:fld>
            <a:endParaRPr lang="sv-SE" altLang="en-US"/>
          </a:p>
        </p:txBody>
      </p:sp>
      <p:sp>
        <p:nvSpPr>
          <p:cNvPr id="6" name="Date Placeholder 5"/>
          <p:cNvSpPr>
            <a:spLocks noGrp="1"/>
          </p:cNvSpPr>
          <p:nvPr>
            <p:ph type="dt" sz="half" idx="11"/>
          </p:nvPr>
        </p:nvSpPr>
        <p:spPr/>
        <p:txBody>
          <a:bodyPr/>
          <a:lstStyle>
            <a:lvl1pPr>
              <a:defRPr/>
            </a:lvl1pPr>
          </a:lstStyle>
          <a:p>
            <a:r>
              <a:rPr lang="sv-SE" altLang="en-US"/>
              <a:t>2007-XX-XX</a:t>
            </a:r>
          </a:p>
        </p:txBody>
      </p:sp>
    </p:spTree>
    <p:extLst>
      <p:ext uri="{BB962C8B-B14F-4D97-AF65-F5344CB8AC3E}">
        <p14:creationId xmlns:p14="http://schemas.microsoft.com/office/powerpoint/2010/main" val="375833140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DE0DC498-A234-4E72-8A9D-E8A19C5A63B2}" type="slidenum">
              <a:rPr lang="sv-SE" altLang="en-US"/>
              <a:pPr/>
              <a:t>‹#›</a:t>
            </a:fld>
            <a:endParaRPr lang="sv-SE" altLang="en-US"/>
          </a:p>
        </p:txBody>
      </p:sp>
      <p:sp>
        <p:nvSpPr>
          <p:cNvPr id="5" name="Date Placeholder 4"/>
          <p:cNvSpPr>
            <a:spLocks noGrp="1"/>
          </p:cNvSpPr>
          <p:nvPr>
            <p:ph type="dt" sz="half" idx="11"/>
          </p:nvPr>
        </p:nvSpPr>
        <p:spPr/>
        <p:txBody>
          <a:bodyPr/>
          <a:lstStyle>
            <a:lvl1pPr>
              <a:defRPr/>
            </a:lvl1pPr>
          </a:lstStyle>
          <a:p>
            <a:r>
              <a:rPr lang="sv-SE" altLang="en-US"/>
              <a:t>2007-XX-XX</a:t>
            </a:r>
          </a:p>
        </p:txBody>
      </p:sp>
    </p:spTree>
    <p:extLst>
      <p:ext uri="{BB962C8B-B14F-4D97-AF65-F5344CB8AC3E}">
        <p14:creationId xmlns:p14="http://schemas.microsoft.com/office/powerpoint/2010/main" val="217155278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442913"/>
            <a:ext cx="2097087" cy="53800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19088" y="442913"/>
            <a:ext cx="6143625" cy="538003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F814220F-60F4-4E96-AF2D-DA34A277CB9D}" type="slidenum">
              <a:rPr lang="sv-SE" altLang="en-US"/>
              <a:pPr/>
              <a:t>‹#›</a:t>
            </a:fld>
            <a:endParaRPr lang="sv-SE" altLang="en-US"/>
          </a:p>
        </p:txBody>
      </p:sp>
      <p:sp>
        <p:nvSpPr>
          <p:cNvPr id="5" name="Date Placeholder 4"/>
          <p:cNvSpPr>
            <a:spLocks noGrp="1"/>
          </p:cNvSpPr>
          <p:nvPr>
            <p:ph type="dt" sz="half" idx="11"/>
          </p:nvPr>
        </p:nvSpPr>
        <p:spPr/>
        <p:txBody>
          <a:bodyPr/>
          <a:lstStyle>
            <a:lvl1pPr>
              <a:defRPr/>
            </a:lvl1pPr>
          </a:lstStyle>
          <a:p>
            <a:r>
              <a:rPr lang="sv-SE" altLang="en-US"/>
              <a:t>2007-XX-XX</a:t>
            </a:r>
          </a:p>
        </p:txBody>
      </p:sp>
    </p:spTree>
    <p:extLst>
      <p:ext uri="{BB962C8B-B14F-4D97-AF65-F5344CB8AC3E}">
        <p14:creationId xmlns:p14="http://schemas.microsoft.com/office/powerpoint/2010/main" val="250713265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269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20838" y="2163763"/>
            <a:ext cx="5678487"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9315" name="Rectangle 3"/>
          <p:cNvSpPr>
            <a:spLocks noGrp="1" noChangeArrowheads="1"/>
          </p:cNvSpPr>
          <p:nvPr>
            <p:ph type="ctrTitle"/>
          </p:nvPr>
        </p:nvSpPr>
        <p:spPr>
          <a:xfrm>
            <a:off x="692150" y="3705225"/>
            <a:ext cx="7737475" cy="1143000"/>
          </a:xfrm>
        </p:spPr>
        <p:txBody>
          <a:bodyPr/>
          <a:lstStyle>
            <a:lvl1pPr algn="ctr">
              <a:defRPr/>
            </a:lvl1pPr>
          </a:lstStyle>
          <a:p>
            <a:pPr lvl="0"/>
            <a:r>
              <a:rPr lang="en-US" altLang="en-US" noProof="0" smtClean="0"/>
              <a:t>Click to edit Master title style</a:t>
            </a:r>
            <a:endParaRPr lang="sv-SE" altLang="en-US" noProof="0" smtClean="0"/>
          </a:p>
        </p:txBody>
      </p:sp>
      <p:sp>
        <p:nvSpPr>
          <p:cNvPr id="269316" name="Rectangle 4"/>
          <p:cNvSpPr>
            <a:spLocks noGrp="1" noChangeArrowheads="1"/>
          </p:cNvSpPr>
          <p:nvPr>
            <p:ph type="subTitle" idx="1"/>
          </p:nvPr>
        </p:nvSpPr>
        <p:spPr>
          <a:xfrm>
            <a:off x="1360488" y="5067300"/>
            <a:ext cx="6400800" cy="1752600"/>
          </a:xfrm>
        </p:spPr>
        <p:txBody>
          <a:bodyPr/>
          <a:lstStyle>
            <a:lvl1pPr marL="0" indent="0" algn="ctr">
              <a:buFont typeface="Symbol" panose="05050102010706020507" pitchFamily="18" charset="2"/>
              <a:buNone/>
              <a:defRPr sz="2400"/>
            </a:lvl1pPr>
          </a:lstStyle>
          <a:p>
            <a:pPr lvl="0"/>
            <a:r>
              <a:rPr lang="en-US" altLang="en-US" noProof="0" smtClean="0"/>
              <a:t>Click to edit Master subtitle style</a:t>
            </a: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0B410D07-C3FC-4A9E-A6C6-7823A357AFC7}" type="slidenum">
              <a:rPr lang="sv-SE" altLang="en-US"/>
              <a:pPr/>
              <a:t>‹#›</a:t>
            </a:fld>
            <a:endParaRPr lang="sv-SE" altLang="en-US"/>
          </a:p>
        </p:txBody>
      </p:sp>
      <p:sp>
        <p:nvSpPr>
          <p:cNvPr id="5" name="Date Placeholder 4"/>
          <p:cNvSpPr>
            <a:spLocks noGrp="1"/>
          </p:cNvSpPr>
          <p:nvPr>
            <p:ph type="dt" sz="half" idx="11"/>
          </p:nvPr>
        </p:nvSpPr>
        <p:spPr/>
        <p:txBody>
          <a:bodyPr/>
          <a:lstStyle>
            <a:lvl1pPr>
              <a:defRPr/>
            </a:lvl1pPr>
          </a:lstStyle>
          <a:p>
            <a:r>
              <a:rPr lang="sv-SE" altLang="en-US"/>
              <a:t>2007-XX-XX</a:t>
            </a:r>
          </a:p>
        </p:txBody>
      </p:sp>
    </p:spTree>
    <p:extLst>
      <p:ext uri="{BB962C8B-B14F-4D97-AF65-F5344CB8AC3E}">
        <p14:creationId xmlns:p14="http://schemas.microsoft.com/office/powerpoint/2010/main" val="177769795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Slide Number Placeholder 3"/>
          <p:cNvSpPr>
            <a:spLocks noGrp="1"/>
          </p:cNvSpPr>
          <p:nvPr>
            <p:ph type="sldNum" sz="quarter" idx="10"/>
          </p:nvPr>
        </p:nvSpPr>
        <p:spPr/>
        <p:txBody>
          <a:bodyPr/>
          <a:lstStyle>
            <a:lvl1pPr>
              <a:defRPr/>
            </a:lvl1pPr>
          </a:lstStyle>
          <a:p>
            <a:fld id="{532F4A58-CB73-41EC-B635-9AF99DA50023}" type="slidenum">
              <a:rPr lang="sv-SE" altLang="en-US"/>
              <a:pPr/>
              <a:t>‹#›</a:t>
            </a:fld>
            <a:endParaRPr lang="sv-SE" altLang="en-US"/>
          </a:p>
        </p:txBody>
      </p:sp>
      <p:sp>
        <p:nvSpPr>
          <p:cNvPr id="5" name="Date Placeholder 4"/>
          <p:cNvSpPr>
            <a:spLocks noGrp="1"/>
          </p:cNvSpPr>
          <p:nvPr>
            <p:ph type="dt" sz="half" idx="11"/>
          </p:nvPr>
        </p:nvSpPr>
        <p:spPr/>
        <p:txBody>
          <a:bodyPr/>
          <a:lstStyle>
            <a:lvl1pPr>
              <a:defRPr/>
            </a:lvl1pPr>
          </a:lstStyle>
          <a:p>
            <a:r>
              <a:rPr lang="sv-SE" altLang="en-US"/>
              <a:t>2007-XX-XX</a:t>
            </a:r>
          </a:p>
        </p:txBody>
      </p:sp>
    </p:spTree>
    <p:extLst>
      <p:ext uri="{BB962C8B-B14F-4D97-AF65-F5344CB8AC3E}">
        <p14:creationId xmlns:p14="http://schemas.microsoft.com/office/powerpoint/2010/main" val="179808991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22263" y="1878013"/>
            <a:ext cx="3810000" cy="394493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284663" y="1878013"/>
            <a:ext cx="3810000" cy="394493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DDC7EB72-803D-4F58-8EAE-D5A50746A61E}" type="slidenum">
              <a:rPr lang="sv-SE" altLang="en-US"/>
              <a:pPr/>
              <a:t>‹#›</a:t>
            </a:fld>
            <a:endParaRPr lang="sv-SE" altLang="en-US"/>
          </a:p>
        </p:txBody>
      </p:sp>
      <p:sp>
        <p:nvSpPr>
          <p:cNvPr id="6" name="Date Placeholder 5"/>
          <p:cNvSpPr>
            <a:spLocks noGrp="1"/>
          </p:cNvSpPr>
          <p:nvPr>
            <p:ph type="dt" sz="half" idx="11"/>
          </p:nvPr>
        </p:nvSpPr>
        <p:spPr/>
        <p:txBody>
          <a:bodyPr/>
          <a:lstStyle>
            <a:lvl1pPr>
              <a:defRPr/>
            </a:lvl1pPr>
          </a:lstStyle>
          <a:p>
            <a:r>
              <a:rPr lang="sv-SE" altLang="en-US"/>
              <a:t>2007-XX-XX</a:t>
            </a:r>
          </a:p>
        </p:txBody>
      </p:sp>
    </p:spTree>
    <p:extLst>
      <p:ext uri="{BB962C8B-B14F-4D97-AF65-F5344CB8AC3E}">
        <p14:creationId xmlns:p14="http://schemas.microsoft.com/office/powerpoint/2010/main" val="310642667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2AB775D2-67BF-4BED-9786-28A8B1CFB242}" type="slidenum">
              <a:rPr lang="sv-SE" altLang="en-US"/>
              <a:pPr/>
              <a:t>‹#›</a:t>
            </a:fld>
            <a:endParaRPr lang="sv-SE" altLang="en-US"/>
          </a:p>
        </p:txBody>
      </p:sp>
      <p:sp>
        <p:nvSpPr>
          <p:cNvPr id="8" name="Date Placeholder 7"/>
          <p:cNvSpPr>
            <a:spLocks noGrp="1"/>
          </p:cNvSpPr>
          <p:nvPr>
            <p:ph type="dt" sz="half" idx="11"/>
          </p:nvPr>
        </p:nvSpPr>
        <p:spPr/>
        <p:txBody>
          <a:bodyPr/>
          <a:lstStyle>
            <a:lvl1pPr>
              <a:defRPr/>
            </a:lvl1pPr>
          </a:lstStyle>
          <a:p>
            <a:r>
              <a:rPr lang="sv-SE" altLang="en-US"/>
              <a:t>2007-XX-XX</a:t>
            </a:r>
          </a:p>
        </p:txBody>
      </p:sp>
    </p:spTree>
    <p:extLst>
      <p:ext uri="{BB962C8B-B14F-4D97-AF65-F5344CB8AC3E}">
        <p14:creationId xmlns:p14="http://schemas.microsoft.com/office/powerpoint/2010/main" val="3508261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22263" y="1878013"/>
            <a:ext cx="3810000" cy="394493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284663" y="1878013"/>
            <a:ext cx="3810000" cy="394493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C01248C6-0227-4F27-AA86-C329DF9E0FC0}" type="slidenum">
              <a:rPr lang="sv-SE" altLang="en-US"/>
              <a:pPr/>
              <a:t>‹#›</a:t>
            </a:fld>
            <a:endParaRPr lang="sv-SE" altLang="en-US"/>
          </a:p>
        </p:txBody>
      </p:sp>
    </p:spTree>
    <p:extLst>
      <p:ext uri="{BB962C8B-B14F-4D97-AF65-F5344CB8AC3E}">
        <p14:creationId xmlns:p14="http://schemas.microsoft.com/office/powerpoint/2010/main" val="254429807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0CB7E0D5-5B4B-4030-89B6-05482A1ED580}" type="slidenum">
              <a:rPr lang="sv-SE" altLang="en-US"/>
              <a:pPr/>
              <a:t>‹#›</a:t>
            </a:fld>
            <a:endParaRPr lang="sv-SE" altLang="en-US"/>
          </a:p>
        </p:txBody>
      </p:sp>
      <p:sp>
        <p:nvSpPr>
          <p:cNvPr id="4" name="Date Placeholder 3"/>
          <p:cNvSpPr>
            <a:spLocks noGrp="1"/>
          </p:cNvSpPr>
          <p:nvPr>
            <p:ph type="dt" sz="half" idx="11"/>
          </p:nvPr>
        </p:nvSpPr>
        <p:spPr/>
        <p:txBody>
          <a:bodyPr/>
          <a:lstStyle>
            <a:lvl1pPr>
              <a:defRPr/>
            </a:lvl1pPr>
          </a:lstStyle>
          <a:p>
            <a:r>
              <a:rPr lang="sv-SE" altLang="en-US"/>
              <a:t>2007-XX-XX</a:t>
            </a:r>
          </a:p>
        </p:txBody>
      </p:sp>
    </p:spTree>
    <p:extLst>
      <p:ext uri="{BB962C8B-B14F-4D97-AF65-F5344CB8AC3E}">
        <p14:creationId xmlns:p14="http://schemas.microsoft.com/office/powerpoint/2010/main" val="351746706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EAB70722-017F-4079-9903-8E4908C24DD6}" type="slidenum">
              <a:rPr lang="sv-SE" altLang="en-US"/>
              <a:pPr/>
              <a:t>‹#›</a:t>
            </a:fld>
            <a:endParaRPr lang="sv-SE" altLang="en-US"/>
          </a:p>
        </p:txBody>
      </p:sp>
      <p:sp>
        <p:nvSpPr>
          <p:cNvPr id="3" name="Date Placeholder 2"/>
          <p:cNvSpPr>
            <a:spLocks noGrp="1"/>
          </p:cNvSpPr>
          <p:nvPr>
            <p:ph type="dt" sz="half" idx="11"/>
          </p:nvPr>
        </p:nvSpPr>
        <p:spPr/>
        <p:txBody>
          <a:bodyPr/>
          <a:lstStyle>
            <a:lvl1pPr>
              <a:defRPr/>
            </a:lvl1pPr>
          </a:lstStyle>
          <a:p>
            <a:r>
              <a:rPr lang="sv-SE" altLang="en-US"/>
              <a:t>2007-XX-XX</a:t>
            </a:r>
          </a:p>
        </p:txBody>
      </p:sp>
    </p:spTree>
    <p:extLst>
      <p:ext uri="{BB962C8B-B14F-4D97-AF65-F5344CB8AC3E}">
        <p14:creationId xmlns:p14="http://schemas.microsoft.com/office/powerpoint/2010/main" val="30108974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Slide Number Placeholder 4"/>
          <p:cNvSpPr>
            <a:spLocks noGrp="1"/>
          </p:cNvSpPr>
          <p:nvPr>
            <p:ph type="sldNum" sz="quarter" idx="10"/>
          </p:nvPr>
        </p:nvSpPr>
        <p:spPr/>
        <p:txBody>
          <a:bodyPr/>
          <a:lstStyle>
            <a:lvl1pPr>
              <a:defRPr/>
            </a:lvl1pPr>
          </a:lstStyle>
          <a:p>
            <a:fld id="{0EA389D5-CAE6-4819-9192-3BD64ACFC432}" type="slidenum">
              <a:rPr lang="sv-SE" altLang="en-US"/>
              <a:pPr/>
              <a:t>‹#›</a:t>
            </a:fld>
            <a:endParaRPr lang="sv-SE" altLang="en-US"/>
          </a:p>
        </p:txBody>
      </p:sp>
      <p:sp>
        <p:nvSpPr>
          <p:cNvPr id="6" name="Date Placeholder 5"/>
          <p:cNvSpPr>
            <a:spLocks noGrp="1"/>
          </p:cNvSpPr>
          <p:nvPr>
            <p:ph type="dt" sz="half" idx="11"/>
          </p:nvPr>
        </p:nvSpPr>
        <p:spPr/>
        <p:txBody>
          <a:bodyPr/>
          <a:lstStyle>
            <a:lvl1pPr>
              <a:defRPr/>
            </a:lvl1pPr>
          </a:lstStyle>
          <a:p>
            <a:r>
              <a:rPr lang="sv-SE" altLang="en-US"/>
              <a:t>2007-XX-XX</a:t>
            </a:r>
          </a:p>
        </p:txBody>
      </p:sp>
    </p:spTree>
    <p:extLst>
      <p:ext uri="{BB962C8B-B14F-4D97-AF65-F5344CB8AC3E}">
        <p14:creationId xmlns:p14="http://schemas.microsoft.com/office/powerpoint/2010/main" val="256534229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Slide Number Placeholder 4"/>
          <p:cNvSpPr>
            <a:spLocks noGrp="1"/>
          </p:cNvSpPr>
          <p:nvPr>
            <p:ph type="sldNum" sz="quarter" idx="10"/>
          </p:nvPr>
        </p:nvSpPr>
        <p:spPr/>
        <p:txBody>
          <a:bodyPr/>
          <a:lstStyle>
            <a:lvl1pPr>
              <a:defRPr/>
            </a:lvl1pPr>
          </a:lstStyle>
          <a:p>
            <a:fld id="{AEEBA1B6-0A9C-4AAC-87DE-20D0CDF63C93}" type="slidenum">
              <a:rPr lang="sv-SE" altLang="en-US"/>
              <a:pPr/>
              <a:t>‹#›</a:t>
            </a:fld>
            <a:endParaRPr lang="sv-SE" altLang="en-US"/>
          </a:p>
        </p:txBody>
      </p:sp>
      <p:sp>
        <p:nvSpPr>
          <p:cNvPr id="6" name="Date Placeholder 5"/>
          <p:cNvSpPr>
            <a:spLocks noGrp="1"/>
          </p:cNvSpPr>
          <p:nvPr>
            <p:ph type="dt" sz="half" idx="11"/>
          </p:nvPr>
        </p:nvSpPr>
        <p:spPr/>
        <p:txBody>
          <a:bodyPr/>
          <a:lstStyle>
            <a:lvl1pPr>
              <a:defRPr/>
            </a:lvl1pPr>
          </a:lstStyle>
          <a:p>
            <a:r>
              <a:rPr lang="sv-SE" altLang="en-US"/>
              <a:t>2007-XX-XX</a:t>
            </a:r>
          </a:p>
        </p:txBody>
      </p:sp>
    </p:spTree>
    <p:extLst>
      <p:ext uri="{BB962C8B-B14F-4D97-AF65-F5344CB8AC3E}">
        <p14:creationId xmlns:p14="http://schemas.microsoft.com/office/powerpoint/2010/main" val="92094907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5B3715A2-BE79-45B4-B3E7-A3B859E55558}" type="slidenum">
              <a:rPr lang="sv-SE" altLang="en-US"/>
              <a:pPr/>
              <a:t>‹#›</a:t>
            </a:fld>
            <a:endParaRPr lang="sv-SE" altLang="en-US"/>
          </a:p>
        </p:txBody>
      </p:sp>
      <p:sp>
        <p:nvSpPr>
          <p:cNvPr id="5" name="Date Placeholder 4"/>
          <p:cNvSpPr>
            <a:spLocks noGrp="1"/>
          </p:cNvSpPr>
          <p:nvPr>
            <p:ph type="dt" sz="half" idx="11"/>
          </p:nvPr>
        </p:nvSpPr>
        <p:spPr/>
        <p:txBody>
          <a:bodyPr/>
          <a:lstStyle>
            <a:lvl1pPr>
              <a:defRPr/>
            </a:lvl1pPr>
          </a:lstStyle>
          <a:p>
            <a:r>
              <a:rPr lang="sv-SE" altLang="en-US"/>
              <a:t>2007-XX-XX</a:t>
            </a:r>
          </a:p>
        </p:txBody>
      </p:sp>
    </p:spTree>
    <p:extLst>
      <p:ext uri="{BB962C8B-B14F-4D97-AF65-F5344CB8AC3E}">
        <p14:creationId xmlns:p14="http://schemas.microsoft.com/office/powerpoint/2010/main" val="22175896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442913"/>
            <a:ext cx="2097087" cy="53800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19088" y="442913"/>
            <a:ext cx="6143625" cy="538003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4A70EEBD-D088-472E-AEF9-82F1ED7C64A1}" type="slidenum">
              <a:rPr lang="sv-SE" altLang="en-US"/>
              <a:pPr/>
              <a:t>‹#›</a:t>
            </a:fld>
            <a:endParaRPr lang="sv-SE" altLang="en-US"/>
          </a:p>
        </p:txBody>
      </p:sp>
      <p:sp>
        <p:nvSpPr>
          <p:cNvPr id="5" name="Date Placeholder 4"/>
          <p:cNvSpPr>
            <a:spLocks noGrp="1"/>
          </p:cNvSpPr>
          <p:nvPr>
            <p:ph type="dt" sz="half" idx="11"/>
          </p:nvPr>
        </p:nvSpPr>
        <p:spPr/>
        <p:txBody>
          <a:bodyPr/>
          <a:lstStyle>
            <a:lvl1pPr>
              <a:defRPr/>
            </a:lvl1pPr>
          </a:lstStyle>
          <a:p>
            <a:r>
              <a:rPr lang="sv-SE" altLang="en-US"/>
              <a:t>2007-XX-XX</a:t>
            </a:r>
          </a:p>
        </p:txBody>
      </p:sp>
    </p:spTree>
    <p:extLst>
      <p:ext uri="{BB962C8B-B14F-4D97-AF65-F5344CB8AC3E}">
        <p14:creationId xmlns:p14="http://schemas.microsoft.com/office/powerpoint/2010/main" val="276387473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266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20838" y="2163763"/>
            <a:ext cx="5678487"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6659" name="Rectangle 3"/>
          <p:cNvSpPr>
            <a:spLocks noGrp="1" noChangeArrowheads="1"/>
          </p:cNvSpPr>
          <p:nvPr>
            <p:ph type="ctrTitle"/>
          </p:nvPr>
        </p:nvSpPr>
        <p:spPr>
          <a:xfrm>
            <a:off x="692150" y="3705225"/>
            <a:ext cx="7737475" cy="1143000"/>
          </a:xfrm>
        </p:spPr>
        <p:txBody>
          <a:bodyPr/>
          <a:lstStyle>
            <a:lvl1pPr algn="ctr">
              <a:defRPr/>
            </a:lvl1pPr>
          </a:lstStyle>
          <a:p>
            <a:pPr lvl="0"/>
            <a:r>
              <a:rPr lang="en-US" altLang="en-US" noProof="0" smtClean="0"/>
              <a:t>Click to edit Master title style</a:t>
            </a:r>
            <a:endParaRPr lang="sv-SE" altLang="en-US" noProof="0" smtClean="0"/>
          </a:p>
        </p:txBody>
      </p:sp>
      <p:sp>
        <p:nvSpPr>
          <p:cNvPr id="326660" name="Rectangle 4"/>
          <p:cNvSpPr>
            <a:spLocks noGrp="1" noChangeArrowheads="1"/>
          </p:cNvSpPr>
          <p:nvPr>
            <p:ph type="subTitle" idx="1"/>
          </p:nvPr>
        </p:nvSpPr>
        <p:spPr>
          <a:xfrm>
            <a:off x="1360488" y="5067300"/>
            <a:ext cx="6400800" cy="1752600"/>
          </a:xfrm>
        </p:spPr>
        <p:txBody>
          <a:bodyPr/>
          <a:lstStyle>
            <a:lvl1pPr marL="0" indent="0" algn="ctr">
              <a:buFont typeface="Symbol" panose="05050102010706020507" pitchFamily="18" charset="2"/>
              <a:buNone/>
              <a:defRPr sz="2400"/>
            </a:lvl1pPr>
          </a:lstStyle>
          <a:p>
            <a:pPr lvl="0"/>
            <a:r>
              <a:rPr lang="en-US" altLang="en-US" noProof="0" smtClean="0"/>
              <a:t>Click to edit Master subtitle style</a:t>
            </a: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E37C317B-66EA-4F41-A9A6-980FAFC2BA54}" type="slidenum">
              <a:rPr lang="sv-SE" altLang="en-US"/>
              <a:pPr/>
              <a:t>‹#›</a:t>
            </a:fld>
            <a:endParaRPr lang="sv-SE" altLang="en-US"/>
          </a:p>
        </p:txBody>
      </p:sp>
      <p:sp>
        <p:nvSpPr>
          <p:cNvPr id="5" name="Date Placeholder 4"/>
          <p:cNvSpPr>
            <a:spLocks noGrp="1"/>
          </p:cNvSpPr>
          <p:nvPr>
            <p:ph type="dt" sz="half" idx="11"/>
          </p:nvPr>
        </p:nvSpPr>
        <p:spPr/>
        <p:txBody>
          <a:bodyPr/>
          <a:lstStyle>
            <a:lvl1pPr>
              <a:defRPr/>
            </a:lvl1pPr>
          </a:lstStyle>
          <a:p>
            <a:r>
              <a:rPr lang="sv-SE" altLang="en-US"/>
              <a:t>2007-XX-XX</a:t>
            </a:r>
          </a:p>
        </p:txBody>
      </p:sp>
    </p:spTree>
    <p:extLst>
      <p:ext uri="{BB962C8B-B14F-4D97-AF65-F5344CB8AC3E}">
        <p14:creationId xmlns:p14="http://schemas.microsoft.com/office/powerpoint/2010/main" val="163331761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Slide Number Placeholder 3"/>
          <p:cNvSpPr>
            <a:spLocks noGrp="1"/>
          </p:cNvSpPr>
          <p:nvPr>
            <p:ph type="sldNum" sz="quarter" idx="10"/>
          </p:nvPr>
        </p:nvSpPr>
        <p:spPr/>
        <p:txBody>
          <a:bodyPr/>
          <a:lstStyle>
            <a:lvl1pPr>
              <a:defRPr/>
            </a:lvl1pPr>
          </a:lstStyle>
          <a:p>
            <a:fld id="{910E2CD7-B091-4789-8AAE-B590AB7D3B8F}" type="slidenum">
              <a:rPr lang="sv-SE" altLang="en-US"/>
              <a:pPr/>
              <a:t>‹#›</a:t>
            </a:fld>
            <a:endParaRPr lang="sv-SE" altLang="en-US"/>
          </a:p>
        </p:txBody>
      </p:sp>
      <p:sp>
        <p:nvSpPr>
          <p:cNvPr id="5" name="Date Placeholder 4"/>
          <p:cNvSpPr>
            <a:spLocks noGrp="1"/>
          </p:cNvSpPr>
          <p:nvPr>
            <p:ph type="dt" sz="half" idx="11"/>
          </p:nvPr>
        </p:nvSpPr>
        <p:spPr/>
        <p:txBody>
          <a:bodyPr/>
          <a:lstStyle>
            <a:lvl1pPr>
              <a:defRPr/>
            </a:lvl1pPr>
          </a:lstStyle>
          <a:p>
            <a:r>
              <a:rPr lang="sv-SE" altLang="en-US"/>
              <a:t>2007-XX-XX</a:t>
            </a:r>
          </a:p>
        </p:txBody>
      </p:sp>
    </p:spTree>
    <p:extLst>
      <p:ext uri="{BB962C8B-B14F-4D97-AF65-F5344CB8AC3E}">
        <p14:creationId xmlns:p14="http://schemas.microsoft.com/office/powerpoint/2010/main" val="222485744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22263" y="1878013"/>
            <a:ext cx="3810000" cy="394493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284663" y="1878013"/>
            <a:ext cx="3810000" cy="394493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94F3654A-C497-4D7C-9EDF-0534EB56EBCE}" type="slidenum">
              <a:rPr lang="sv-SE" altLang="en-US"/>
              <a:pPr/>
              <a:t>‹#›</a:t>
            </a:fld>
            <a:endParaRPr lang="sv-SE" altLang="en-US"/>
          </a:p>
        </p:txBody>
      </p:sp>
      <p:sp>
        <p:nvSpPr>
          <p:cNvPr id="6" name="Date Placeholder 5"/>
          <p:cNvSpPr>
            <a:spLocks noGrp="1"/>
          </p:cNvSpPr>
          <p:nvPr>
            <p:ph type="dt" sz="half" idx="11"/>
          </p:nvPr>
        </p:nvSpPr>
        <p:spPr/>
        <p:txBody>
          <a:bodyPr/>
          <a:lstStyle>
            <a:lvl1pPr>
              <a:defRPr/>
            </a:lvl1pPr>
          </a:lstStyle>
          <a:p>
            <a:r>
              <a:rPr lang="sv-SE" altLang="en-US"/>
              <a:t>2007-XX-XX</a:t>
            </a:r>
          </a:p>
        </p:txBody>
      </p:sp>
    </p:spTree>
    <p:extLst>
      <p:ext uri="{BB962C8B-B14F-4D97-AF65-F5344CB8AC3E}">
        <p14:creationId xmlns:p14="http://schemas.microsoft.com/office/powerpoint/2010/main" val="3167927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69193592-C3F7-4163-A3E8-944A82677817}" type="slidenum">
              <a:rPr lang="sv-SE" altLang="en-US"/>
              <a:pPr/>
              <a:t>‹#›</a:t>
            </a:fld>
            <a:endParaRPr lang="sv-SE" altLang="en-US"/>
          </a:p>
        </p:txBody>
      </p:sp>
    </p:spTree>
    <p:extLst>
      <p:ext uri="{BB962C8B-B14F-4D97-AF65-F5344CB8AC3E}">
        <p14:creationId xmlns:p14="http://schemas.microsoft.com/office/powerpoint/2010/main" val="241826431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E6C9DACB-F5E0-4B4A-8B84-848BC6AAB592}" type="slidenum">
              <a:rPr lang="sv-SE" altLang="en-US"/>
              <a:pPr/>
              <a:t>‹#›</a:t>
            </a:fld>
            <a:endParaRPr lang="sv-SE" altLang="en-US"/>
          </a:p>
        </p:txBody>
      </p:sp>
      <p:sp>
        <p:nvSpPr>
          <p:cNvPr id="8" name="Date Placeholder 7"/>
          <p:cNvSpPr>
            <a:spLocks noGrp="1"/>
          </p:cNvSpPr>
          <p:nvPr>
            <p:ph type="dt" sz="half" idx="11"/>
          </p:nvPr>
        </p:nvSpPr>
        <p:spPr/>
        <p:txBody>
          <a:bodyPr/>
          <a:lstStyle>
            <a:lvl1pPr>
              <a:defRPr/>
            </a:lvl1pPr>
          </a:lstStyle>
          <a:p>
            <a:r>
              <a:rPr lang="sv-SE" altLang="en-US"/>
              <a:t>2007-XX-XX</a:t>
            </a:r>
          </a:p>
        </p:txBody>
      </p:sp>
    </p:spTree>
    <p:extLst>
      <p:ext uri="{BB962C8B-B14F-4D97-AF65-F5344CB8AC3E}">
        <p14:creationId xmlns:p14="http://schemas.microsoft.com/office/powerpoint/2010/main" val="209073357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CE92F79B-F991-4598-AB90-B1C075E1A140}" type="slidenum">
              <a:rPr lang="sv-SE" altLang="en-US"/>
              <a:pPr/>
              <a:t>‹#›</a:t>
            </a:fld>
            <a:endParaRPr lang="sv-SE" altLang="en-US"/>
          </a:p>
        </p:txBody>
      </p:sp>
      <p:sp>
        <p:nvSpPr>
          <p:cNvPr id="4" name="Date Placeholder 3"/>
          <p:cNvSpPr>
            <a:spLocks noGrp="1"/>
          </p:cNvSpPr>
          <p:nvPr>
            <p:ph type="dt" sz="half" idx="11"/>
          </p:nvPr>
        </p:nvSpPr>
        <p:spPr/>
        <p:txBody>
          <a:bodyPr/>
          <a:lstStyle>
            <a:lvl1pPr>
              <a:defRPr/>
            </a:lvl1pPr>
          </a:lstStyle>
          <a:p>
            <a:r>
              <a:rPr lang="sv-SE" altLang="en-US"/>
              <a:t>2007-XX-XX</a:t>
            </a:r>
          </a:p>
        </p:txBody>
      </p:sp>
    </p:spTree>
    <p:extLst>
      <p:ext uri="{BB962C8B-B14F-4D97-AF65-F5344CB8AC3E}">
        <p14:creationId xmlns:p14="http://schemas.microsoft.com/office/powerpoint/2010/main" val="14962967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F0F7FCA8-CE90-4DCD-988E-632958A97E60}" type="slidenum">
              <a:rPr lang="sv-SE" altLang="en-US"/>
              <a:pPr/>
              <a:t>‹#›</a:t>
            </a:fld>
            <a:endParaRPr lang="sv-SE" altLang="en-US"/>
          </a:p>
        </p:txBody>
      </p:sp>
      <p:sp>
        <p:nvSpPr>
          <p:cNvPr id="3" name="Date Placeholder 2"/>
          <p:cNvSpPr>
            <a:spLocks noGrp="1"/>
          </p:cNvSpPr>
          <p:nvPr>
            <p:ph type="dt" sz="half" idx="11"/>
          </p:nvPr>
        </p:nvSpPr>
        <p:spPr/>
        <p:txBody>
          <a:bodyPr/>
          <a:lstStyle>
            <a:lvl1pPr>
              <a:defRPr/>
            </a:lvl1pPr>
          </a:lstStyle>
          <a:p>
            <a:r>
              <a:rPr lang="sv-SE" altLang="en-US"/>
              <a:t>2007-XX-XX</a:t>
            </a:r>
          </a:p>
        </p:txBody>
      </p:sp>
    </p:spTree>
    <p:extLst>
      <p:ext uri="{BB962C8B-B14F-4D97-AF65-F5344CB8AC3E}">
        <p14:creationId xmlns:p14="http://schemas.microsoft.com/office/powerpoint/2010/main" val="418294686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Slide Number Placeholder 4"/>
          <p:cNvSpPr>
            <a:spLocks noGrp="1"/>
          </p:cNvSpPr>
          <p:nvPr>
            <p:ph type="sldNum" sz="quarter" idx="10"/>
          </p:nvPr>
        </p:nvSpPr>
        <p:spPr/>
        <p:txBody>
          <a:bodyPr/>
          <a:lstStyle>
            <a:lvl1pPr>
              <a:defRPr/>
            </a:lvl1pPr>
          </a:lstStyle>
          <a:p>
            <a:fld id="{28A22D61-30E5-4B37-9DB7-B31CC8AB2261}" type="slidenum">
              <a:rPr lang="sv-SE" altLang="en-US"/>
              <a:pPr/>
              <a:t>‹#›</a:t>
            </a:fld>
            <a:endParaRPr lang="sv-SE" altLang="en-US"/>
          </a:p>
        </p:txBody>
      </p:sp>
      <p:sp>
        <p:nvSpPr>
          <p:cNvPr id="6" name="Date Placeholder 5"/>
          <p:cNvSpPr>
            <a:spLocks noGrp="1"/>
          </p:cNvSpPr>
          <p:nvPr>
            <p:ph type="dt" sz="half" idx="11"/>
          </p:nvPr>
        </p:nvSpPr>
        <p:spPr/>
        <p:txBody>
          <a:bodyPr/>
          <a:lstStyle>
            <a:lvl1pPr>
              <a:defRPr/>
            </a:lvl1pPr>
          </a:lstStyle>
          <a:p>
            <a:r>
              <a:rPr lang="sv-SE" altLang="en-US"/>
              <a:t>2007-XX-XX</a:t>
            </a:r>
          </a:p>
        </p:txBody>
      </p:sp>
    </p:spTree>
    <p:extLst>
      <p:ext uri="{BB962C8B-B14F-4D97-AF65-F5344CB8AC3E}">
        <p14:creationId xmlns:p14="http://schemas.microsoft.com/office/powerpoint/2010/main" val="416563334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Slide Number Placeholder 4"/>
          <p:cNvSpPr>
            <a:spLocks noGrp="1"/>
          </p:cNvSpPr>
          <p:nvPr>
            <p:ph type="sldNum" sz="quarter" idx="10"/>
          </p:nvPr>
        </p:nvSpPr>
        <p:spPr/>
        <p:txBody>
          <a:bodyPr/>
          <a:lstStyle>
            <a:lvl1pPr>
              <a:defRPr/>
            </a:lvl1pPr>
          </a:lstStyle>
          <a:p>
            <a:fld id="{F10D8A90-06A4-4B21-B51D-D2AEEC4C90D0}" type="slidenum">
              <a:rPr lang="sv-SE" altLang="en-US"/>
              <a:pPr/>
              <a:t>‹#›</a:t>
            </a:fld>
            <a:endParaRPr lang="sv-SE" altLang="en-US"/>
          </a:p>
        </p:txBody>
      </p:sp>
      <p:sp>
        <p:nvSpPr>
          <p:cNvPr id="6" name="Date Placeholder 5"/>
          <p:cNvSpPr>
            <a:spLocks noGrp="1"/>
          </p:cNvSpPr>
          <p:nvPr>
            <p:ph type="dt" sz="half" idx="11"/>
          </p:nvPr>
        </p:nvSpPr>
        <p:spPr/>
        <p:txBody>
          <a:bodyPr/>
          <a:lstStyle>
            <a:lvl1pPr>
              <a:defRPr/>
            </a:lvl1pPr>
          </a:lstStyle>
          <a:p>
            <a:r>
              <a:rPr lang="sv-SE" altLang="en-US"/>
              <a:t>2007-XX-XX</a:t>
            </a:r>
          </a:p>
        </p:txBody>
      </p:sp>
    </p:spTree>
    <p:extLst>
      <p:ext uri="{BB962C8B-B14F-4D97-AF65-F5344CB8AC3E}">
        <p14:creationId xmlns:p14="http://schemas.microsoft.com/office/powerpoint/2010/main" val="129556590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CC7F9E4A-204A-448C-9BF8-C0ACF105A186}" type="slidenum">
              <a:rPr lang="sv-SE" altLang="en-US"/>
              <a:pPr/>
              <a:t>‹#›</a:t>
            </a:fld>
            <a:endParaRPr lang="sv-SE" altLang="en-US"/>
          </a:p>
        </p:txBody>
      </p:sp>
      <p:sp>
        <p:nvSpPr>
          <p:cNvPr id="5" name="Date Placeholder 4"/>
          <p:cNvSpPr>
            <a:spLocks noGrp="1"/>
          </p:cNvSpPr>
          <p:nvPr>
            <p:ph type="dt" sz="half" idx="11"/>
          </p:nvPr>
        </p:nvSpPr>
        <p:spPr/>
        <p:txBody>
          <a:bodyPr/>
          <a:lstStyle>
            <a:lvl1pPr>
              <a:defRPr/>
            </a:lvl1pPr>
          </a:lstStyle>
          <a:p>
            <a:r>
              <a:rPr lang="sv-SE" altLang="en-US"/>
              <a:t>2007-XX-XX</a:t>
            </a:r>
          </a:p>
        </p:txBody>
      </p:sp>
    </p:spTree>
    <p:extLst>
      <p:ext uri="{BB962C8B-B14F-4D97-AF65-F5344CB8AC3E}">
        <p14:creationId xmlns:p14="http://schemas.microsoft.com/office/powerpoint/2010/main" val="284890865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442913"/>
            <a:ext cx="2097087" cy="53800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19088" y="442913"/>
            <a:ext cx="6143625" cy="538003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DC65BC67-D578-44B8-80DB-E5BE5CBCEC57}" type="slidenum">
              <a:rPr lang="sv-SE" altLang="en-US"/>
              <a:pPr/>
              <a:t>‹#›</a:t>
            </a:fld>
            <a:endParaRPr lang="sv-SE" altLang="en-US"/>
          </a:p>
        </p:txBody>
      </p:sp>
      <p:sp>
        <p:nvSpPr>
          <p:cNvPr id="5" name="Date Placeholder 4"/>
          <p:cNvSpPr>
            <a:spLocks noGrp="1"/>
          </p:cNvSpPr>
          <p:nvPr>
            <p:ph type="dt" sz="half" idx="11"/>
          </p:nvPr>
        </p:nvSpPr>
        <p:spPr/>
        <p:txBody>
          <a:bodyPr/>
          <a:lstStyle>
            <a:lvl1pPr>
              <a:defRPr/>
            </a:lvl1pPr>
          </a:lstStyle>
          <a:p>
            <a:r>
              <a:rPr lang="sv-SE" altLang="en-US"/>
              <a:t>2007-XX-XX</a:t>
            </a:r>
          </a:p>
        </p:txBody>
      </p:sp>
    </p:spTree>
    <p:extLst>
      <p:ext uri="{BB962C8B-B14F-4D97-AF65-F5344CB8AC3E}">
        <p14:creationId xmlns:p14="http://schemas.microsoft.com/office/powerpoint/2010/main" val="157789902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Tree>
    <p:extLst>
      <p:ext uri="{BB962C8B-B14F-4D97-AF65-F5344CB8AC3E}">
        <p14:creationId xmlns:p14="http://schemas.microsoft.com/office/powerpoint/2010/main" val="110807317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6996586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Tree>
    <p:extLst>
      <p:ext uri="{BB962C8B-B14F-4D97-AF65-F5344CB8AC3E}">
        <p14:creationId xmlns:p14="http://schemas.microsoft.com/office/powerpoint/2010/main" val="1551948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C3A1D31F-FF6E-47EF-8810-C04081CC219C}" type="slidenum">
              <a:rPr lang="sv-SE" altLang="en-US"/>
              <a:pPr/>
              <a:t>‹#›</a:t>
            </a:fld>
            <a:endParaRPr lang="sv-SE" altLang="en-US"/>
          </a:p>
        </p:txBody>
      </p:sp>
    </p:spTree>
    <p:extLst>
      <p:ext uri="{BB962C8B-B14F-4D97-AF65-F5344CB8AC3E}">
        <p14:creationId xmlns:p14="http://schemas.microsoft.com/office/powerpoint/2010/main" val="420810806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a:prstGeom prst="rect">
            <a:avLst/>
          </a:prstGeo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a:prstGeom prst="rect">
            <a:avLst/>
          </a:prstGeo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228987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a:prstGeom prst="rect">
            <a:avLst/>
          </a:prstGeo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a:prstGeom prst="rect">
            <a:avLst/>
          </a:prstGeo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382532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26215430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5532925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52791160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156712588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60889686"/>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1463" y="403225"/>
            <a:ext cx="2100262" cy="57737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20675" y="403225"/>
            <a:ext cx="6148388" cy="5773738"/>
          </a:xfrm>
          <a:prstGeom prst="rect">
            <a:avLst/>
          </a:prstGeo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1016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95B30A69-DB45-434F-AE49-A0FF8A4BFC7B}" type="slidenum">
              <a:rPr lang="sv-SE" altLang="en-US"/>
              <a:pPr/>
              <a:t>‹#›</a:t>
            </a:fld>
            <a:endParaRPr lang="sv-SE" altLang="en-US"/>
          </a:p>
        </p:txBody>
      </p:sp>
    </p:spTree>
    <p:extLst>
      <p:ext uri="{BB962C8B-B14F-4D97-AF65-F5344CB8AC3E}">
        <p14:creationId xmlns:p14="http://schemas.microsoft.com/office/powerpoint/2010/main" val="426620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Slide Number Placeholder 4"/>
          <p:cNvSpPr>
            <a:spLocks noGrp="1"/>
          </p:cNvSpPr>
          <p:nvPr>
            <p:ph type="sldNum" sz="quarter" idx="10"/>
          </p:nvPr>
        </p:nvSpPr>
        <p:spPr/>
        <p:txBody>
          <a:bodyPr/>
          <a:lstStyle>
            <a:lvl1pPr>
              <a:defRPr/>
            </a:lvl1pPr>
          </a:lstStyle>
          <a:p>
            <a:fld id="{7FADEAC1-B314-4658-ABCD-BBAFB93F017C}" type="slidenum">
              <a:rPr lang="sv-SE" altLang="en-US"/>
              <a:pPr/>
              <a:t>‹#›</a:t>
            </a:fld>
            <a:endParaRPr lang="sv-SE" altLang="en-US"/>
          </a:p>
        </p:txBody>
      </p:sp>
    </p:spTree>
    <p:extLst>
      <p:ext uri="{BB962C8B-B14F-4D97-AF65-F5344CB8AC3E}">
        <p14:creationId xmlns:p14="http://schemas.microsoft.com/office/powerpoint/2010/main" val="295788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Slide Number Placeholder 4"/>
          <p:cNvSpPr>
            <a:spLocks noGrp="1"/>
          </p:cNvSpPr>
          <p:nvPr>
            <p:ph type="sldNum" sz="quarter" idx="10"/>
          </p:nvPr>
        </p:nvSpPr>
        <p:spPr/>
        <p:txBody>
          <a:bodyPr/>
          <a:lstStyle>
            <a:lvl1pPr>
              <a:defRPr/>
            </a:lvl1pPr>
          </a:lstStyle>
          <a:p>
            <a:fld id="{45E59504-4C41-4E2C-9F4D-15144462729D}" type="slidenum">
              <a:rPr lang="sv-SE" altLang="en-US"/>
              <a:pPr/>
              <a:t>‹#›</a:t>
            </a:fld>
            <a:endParaRPr lang="sv-SE" altLang="en-US"/>
          </a:p>
        </p:txBody>
      </p:sp>
    </p:spTree>
    <p:extLst>
      <p:ext uri="{BB962C8B-B14F-4D97-AF65-F5344CB8AC3E}">
        <p14:creationId xmlns:p14="http://schemas.microsoft.com/office/powerpoint/2010/main" val="3312305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w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2.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w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3.jpe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1.wmf"/></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image" Target="../media/image4.jpeg"/><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image" Target="../media/image1.wmf"/></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image" Target="../media/image5.jpeg"/><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 Id="rId14" Type="http://schemas.openxmlformats.org/officeDocument/2006/relationships/image" Target="../media/image1.wmf"/></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60442" name="Group 26"/>
          <p:cNvGrpSpPr>
            <a:grpSpLocks/>
          </p:cNvGrpSpPr>
          <p:nvPr userDrawn="1"/>
        </p:nvGrpSpPr>
        <p:grpSpPr bwMode="auto">
          <a:xfrm>
            <a:off x="0" y="6186488"/>
            <a:ext cx="9144000" cy="671512"/>
            <a:chOff x="0" y="3897"/>
            <a:chExt cx="5760" cy="423"/>
          </a:xfrm>
        </p:grpSpPr>
        <p:sp>
          <p:nvSpPr>
            <p:cNvPr id="60420" name="Rectangle 4"/>
            <p:cNvSpPr>
              <a:spLocks noChangeArrowheads="1"/>
            </p:cNvSpPr>
            <p:nvPr userDrawn="1"/>
          </p:nvSpPr>
          <p:spPr bwMode="auto">
            <a:xfrm>
              <a:off x="2634" y="3923"/>
              <a:ext cx="2387" cy="397"/>
            </a:xfrm>
            <a:prstGeom prst="rect">
              <a:avLst/>
            </a:prstGeom>
            <a:gradFill rotWithShape="1">
              <a:gsLst>
                <a:gs pos="0">
                  <a:srgbClr val="D7D8D6"/>
                </a:gs>
                <a:gs pos="100000">
                  <a:srgbClr val="D7D8D6">
                    <a:gamma/>
                    <a:tint val="0"/>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60440" name="Group 24"/>
            <p:cNvGrpSpPr>
              <a:grpSpLocks/>
            </p:cNvGrpSpPr>
            <p:nvPr userDrawn="1"/>
          </p:nvGrpSpPr>
          <p:grpSpPr bwMode="auto">
            <a:xfrm>
              <a:off x="0" y="3897"/>
              <a:ext cx="5760" cy="423"/>
              <a:chOff x="0" y="3897"/>
              <a:chExt cx="5760" cy="423"/>
            </a:xfrm>
          </p:grpSpPr>
          <p:sp>
            <p:nvSpPr>
              <p:cNvPr id="60419" name="Rectangle 3"/>
              <p:cNvSpPr>
                <a:spLocks noChangeArrowheads="1"/>
              </p:cNvSpPr>
              <p:nvPr userDrawn="1"/>
            </p:nvSpPr>
            <p:spPr bwMode="auto">
              <a:xfrm>
                <a:off x="0" y="3923"/>
                <a:ext cx="2674" cy="397"/>
              </a:xfrm>
              <a:prstGeom prst="rect">
                <a:avLst/>
              </a:prstGeom>
              <a:solidFill>
                <a:srgbClr val="D7D8D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427" name="Line 11"/>
              <p:cNvSpPr>
                <a:spLocks noChangeShapeType="1"/>
              </p:cNvSpPr>
              <p:nvPr userDrawn="1"/>
            </p:nvSpPr>
            <p:spPr bwMode="auto">
              <a:xfrm>
                <a:off x="0" y="3897"/>
                <a:ext cx="5760" cy="0"/>
              </a:xfrm>
              <a:prstGeom prst="line">
                <a:avLst/>
              </a:prstGeom>
              <a:noFill/>
              <a:ln w="25400">
                <a:solidFill>
                  <a:srgbClr val="000F6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60428" name="Picture 12"/>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025" y="4076"/>
                <a:ext cx="589" cy="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
        <p:nvSpPr>
          <p:cNvPr id="60421" name="Rectangle 5"/>
          <p:cNvSpPr>
            <a:spLocks noGrp="1" noChangeArrowheads="1"/>
          </p:cNvSpPr>
          <p:nvPr>
            <p:ph type="body" idx="1"/>
          </p:nvPr>
        </p:nvSpPr>
        <p:spPr bwMode="auto">
          <a:xfrm>
            <a:off x="322263" y="1878013"/>
            <a:ext cx="7772400" cy="3944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0422" name="Rectangle 6"/>
          <p:cNvSpPr>
            <a:spLocks noGrp="1" noChangeArrowheads="1"/>
          </p:cNvSpPr>
          <p:nvPr>
            <p:ph type="title"/>
          </p:nvPr>
        </p:nvSpPr>
        <p:spPr bwMode="auto">
          <a:xfrm>
            <a:off x="319088" y="442913"/>
            <a:ext cx="8393112"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endParaRPr lang="sv-SE" altLang="en-US" smtClean="0"/>
          </a:p>
        </p:txBody>
      </p:sp>
      <p:sp>
        <p:nvSpPr>
          <p:cNvPr id="60425" name="Rectangle 9"/>
          <p:cNvSpPr>
            <a:spLocks noChangeArrowheads="1"/>
          </p:cNvSpPr>
          <p:nvPr/>
        </p:nvSpPr>
        <p:spPr bwMode="auto">
          <a:xfrm>
            <a:off x="339725" y="6256338"/>
            <a:ext cx="2079625" cy="207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spcBef>
                <a:spcPct val="0"/>
              </a:spcBef>
            </a:pPr>
            <a:r>
              <a:rPr lang="sv-SE" altLang="en-US" sz="1100" b="1"/>
              <a:t>Volvo 3P / VPT</a:t>
            </a:r>
            <a:endParaRPr lang="sv-SE" altLang="en-US" sz="1200" b="1"/>
          </a:p>
          <a:p>
            <a:pPr>
              <a:spcBef>
                <a:spcPct val="0"/>
              </a:spcBef>
            </a:pPr>
            <a:r>
              <a:rPr lang="sv-SE" altLang="en-US" sz="1000"/>
              <a:t>Supplier Quality Department.</a:t>
            </a:r>
          </a:p>
        </p:txBody>
      </p:sp>
      <p:sp>
        <p:nvSpPr>
          <p:cNvPr id="60443" name="Rectangle 27"/>
          <p:cNvSpPr>
            <a:spLocks noGrp="1" noChangeArrowheads="1"/>
          </p:cNvSpPr>
          <p:nvPr>
            <p:ph type="sldNum" sz="quarter" idx="4"/>
          </p:nvPr>
        </p:nvSpPr>
        <p:spPr bwMode="auto">
          <a:xfrm>
            <a:off x="330200" y="6619875"/>
            <a:ext cx="392113" cy="20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AEAEA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defRPr sz="1000"/>
            </a:lvl1pPr>
          </a:lstStyle>
          <a:p>
            <a:fld id="{419FBB58-3F1E-4BF3-916E-8AB0589A8DEF}" type="slidenum">
              <a:rPr lang="sv-SE" altLang="en-US"/>
              <a:pPr/>
              <a:t>‹#›</a:t>
            </a:fld>
            <a:endParaRPr lang="sv-SE" altLang="en-US"/>
          </a:p>
        </p:txBody>
      </p:sp>
    </p:spTree>
  </p:cSld>
  <p:clrMap bg1="lt1" tx1="dk1" bg2="lt2" tx2="dk2" accent1="accent1" accent2="accent2" accent3="accent3" accent4="accent4" accent5="accent5" accent6="accent6" hlink="hlink" folHlink="folHlink"/>
  <p:sldLayoutIdLst>
    <p:sldLayoutId id="2147483657"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728" r:id="rId12"/>
  </p:sldLayoutIdLst>
  <p:hf hdr="0" ftr="0" dt="0"/>
  <p:txStyles>
    <p:titleStyle>
      <a:lvl1pPr algn="l" rtl="0" fontAlgn="base">
        <a:lnSpc>
          <a:spcPct val="90000"/>
        </a:lnSpc>
        <a:spcBef>
          <a:spcPct val="0"/>
        </a:spcBef>
        <a:spcAft>
          <a:spcPct val="0"/>
        </a:spcAft>
        <a:defRPr sz="3200" b="1" kern="1200">
          <a:solidFill>
            <a:schemeClr val="tx2"/>
          </a:solidFill>
          <a:latin typeface="+mj-lt"/>
          <a:ea typeface="+mj-ea"/>
          <a:cs typeface="+mj-cs"/>
        </a:defRPr>
      </a:lvl1pPr>
      <a:lvl2pPr algn="l" rtl="0" fontAlgn="base">
        <a:lnSpc>
          <a:spcPct val="90000"/>
        </a:lnSpc>
        <a:spcBef>
          <a:spcPct val="0"/>
        </a:spcBef>
        <a:spcAft>
          <a:spcPct val="0"/>
        </a:spcAft>
        <a:defRPr sz="3200" b="1">
          <a:solidFill>
            <a:schemeClr val="tx2"/>
          </a:solidFill>
          <a:latin typeface="Arial" panose="020B0604020202020204" pitchFamily="34" charset="0"/>
        </a:defRPr>
      </a:lvl2pPr>
      <a:lvl3pPr algn="l" rtl="0" fontAlgn="base">
        <a:lnSpc>
          <a:spcPct val="90000"/>
        </a:lnSpc>
        <a:spcBef>
          <a:spcPct val="0"/>
        </a:spcBef>
        <a:spcAft>
          <a:spcPct val="0"/>
        </a:spcAft>
        <a:defRPr sz="3200" b="1">
          <a:solidFill>
            <a:schemeClr val="tx2"/>
          </a:solidFill>
          <a:latin typeface="Arial" panose="020B0604020202020204" pitchFamily="34" charset="0"/>
        </a:defRPr>
      </a:lvl3pPr>
      <a:lvl4pPr algn="l" rtl="0" fontAlgn="base">
        <a:lnSpc>
          <a:spcPct val="90000"/>
        </a:lnSpc>
        <a:spcBef>
          <a:spcPct val="0"/>
        </a:spcBef>
        <a:spcAft>
          <a:spcPct val="0"/>
        </a:spcAft>
        <a:defRPr sz="3200" b="1">
          <a:solidFill>
            <a:schemeClr val="tx2"/>
          </a:solidFill>
          <a:latin typeface="Arial" panose="020B0604020202020204" pitchFamily="34" charset="0"/>
        </a:defRPr>
      </a:lvl4pPr>
      <a:lvl5pPr algn="l" rtl="0" fontAlgn="base">
        <a:lnSpc>
          <a:spcPct val="90000"/>
        </a:lnSpc>
        <a:spcBef>
          <a:spcPct val="0"/>
        </a:spcBef>
        <a:spcAft>
          <a:spcPct val="0"/>
        </a:spcAft>
        <a:defRPr sz="3200" b="1">
          <a:solidFill>
            <a:schemeClr val="tx2"/>
          </a:solidFill>
          <a:latin typeface="Arial" panose="020B0604020202020204" pitchFamily="34" charset="0"/>
        </a:defRPr>
      </a:lvl5pPr>
      <a:lvl6pPr marL="457200" algn="l" rtl="0" fontAlgn="base">
        <a:lnSpc>
          <a:spcPct val="90000"/>
        </a:lnSpc>
        <a:spcBef>
          <a:spcPct val="0"/>
        </a:spcBef>
        <a:spcAft>
          <a:spcPct val="0"/>
        </a:spcAft>
        <a:defRPr sz="3200" b="1">
          <a:solidFill>
            <a:schemeClr val="tx2"/>
          </a:solidFill>
          <a:latin typeface="Arial" panose="020B0604020202020204" pitchFamily="34" charset="0"/>
        </a:defRPr>
      </a:lvl6pPr>
      <a:lvl7pPr marL="914400" algn="l" rtl="0" fontAlgn="base">
        <a:lnSpc>
          <a:spcPct val="90000"/>
        </a:lnSpc>
        <a:spcBef>
          <a:spcPct val="0"/>
        </a:spcBef>
        <a:spcAft>
          <a:spcPct val="0"/>
        </a:spcAft>
        <a:defRPr sz="3200" b="1">
          <a:solidFill>
            <a:schemeClr val="tx2"/>
          </a:solidFill>
          <a:latin typeface="Arial" panose="020B0604020202020204" pitchFamily="34" charset="0"/>
        </a:defRPr>
      </a:lvl7pPr>
      <a:lvl8pPr marL="1371600" algn="l" rtl="0" fontAlgn="base">
        <a:lnSpc>
          <a:spcPct val="90000"/>
        </a:lnSpc>
        <a:spcBef>
          <a:spcPct val="0"/>
        </a:spcBef>
        <a:spcAft>
          <a:spcPct val="0"/>
        </a:spcAft>
        <a:defRPr sz="3200" b="1">
          <a:solidFill>
            <a:schemeClr val="tx2"/>
          </a:solidFill>
          <a:latin typeface="Arial" panose="020B0604020202020204" pitchFamily="34" charset="0"/>
        </a:defRPr>
      </a:lvl8pPr>
      <a:lvl9pPr marL="1828800" algn="l" rtl="0" fontAlgn="base">
        <a:lnSpc>
          <a:spcPct val="90000"/>
        </a:lnSpc>
        <a:spcBef>
          <a:spcPct val="0"/>
        </a:spcBef>
        <a:spcAft>
          <a:spcPct val="0"/>
        </a:spcAft>
        <a:defRPr sz="3200" b="1">
          <a:solidFill>
            <a:schemeClr val="tx2"/>
          </a:solidFill>
          <a:latin typeface="Arial" panose="020B0604020202020204" pitchFamily="34" charset="0"/>
        </a:defRPr>
      </a:lvl9pPr>
    </p:titleStyle>
    <p:bodyStyle>
      <a:lvl1pPr marL="234950" indent="-234950" algn="l" rtl="0" fontAlgn="base">
        <a:spcBef>
          <a:spcPct val="40000"/>
        </a:spcBef>
        <a:spcAft>
          <a:spcPct val="0"/>
        </a:spcAft>
        <a:buClr>
          <a:schemeClr val="tx2"/>
        </a:buClr>
        <a:buFont typeface="Symbol" panose="05050102010706020507" pitchFamily="18" charset="2"/>
        <a:buChar char="·"/>
        <a:defRPr sz="2000" kern="1200">
          <a:solidFill>
            <a:schemeClr val="tx1"/>
          </a:solidFill>
          <a:latin typeface="+mn-lt"/>
          <a:ea typeface="+mn-ea"/>
          <a:cs typeface="+mn-cs"/>
        </a:defRPr>
      </a:lvl1pPr>
      <a:lvl2pPr marL="560388" indent="-234950" algn="l" rtl="0" fontAlgn="base">
        <a:spcBef>
          <a:spcPct val="40000"/>
        </a:spcBef>
        <a:spcAft>
          <a:spcPct val="0"/>
        </a:spcAft>
        <a:buClr>
          <a:schemeClr val="tx2"/>
        </a:buClr>
        <a:buChar char="–"/>
        <a:defRPr sz="2000" kern="1200">
          <a:solidFill>
            <a:schemeClr val="tx1"/>
          </a:solidFill>
          <a:latin typeface="+mn-lt"/>
          <a:ea typeface="+mn-ea"/>
          <a:cs typeface="+mn-cs"/>
        </a:defRPr>
      </a:lvl2pPr>
      <a:lvl3pPr marL="860425" indent="-207963" algn="l" rtl="0" fontAlgn="base">
        <a:spcBef>
          <a:spcPct val="40000"/>
        </a:spcBef>
        <a:spcAft>
          <a:spcPct val="0"/>
        </a:spcAft>
        <a:buClr>
          <a:schemeClr val="tx2"/>
        </a:buClr>
        <a:buSzPct val="110000"/>
        <a:buFont typeface="Symbol" panose="05050102010706020507" pitchFamily="18" charset="2"/>
        <a:buChar char="·"/>
        <a:defRPr sz="2000" kern="1200">
          <a:solidFill>
            <a:schemeClr val="tx1"/>
          </a:solidFill>
          <a:latin typeface="+mn-lt"/>
          <a:ea typeface="+mn-ea"/>
          <a:cs typeface="+mn-cs"/>
        </a:defRPr>
      </a:lvl3pPr>
      <a:lvl4pPr marL="1109663" indent="-182563" algn="l" rtl="0" fontAlgn="base">
        <a:spcBef>
          <a:spcPct val="40000"/>
        </a:spcBef>
        <a:spcAft>
          <a:spcPct val="0"/>
        </a:spcAft>
        <a:buClr>
          <a:schemeClr val="tx2"/>
        </a:buClr>
        <a:buChar char="–"/>
        <a:defRPr sz="2000" kern="1200">
          <a:solidFill>
            <a:schemeClr val="tx1"/>
          </a:solidFill>
          <a:latin typeface="+mn-lt"/>
          <a:ea typeface="+mn-ea"/>
          <a:cs typeface="+mn-cs"/>
        </a:defRPr>
      </a:lvl4pPr>
      <a:lvl5pPr marL="1382713" indent="-195263" algn="l" rtl="0" fontAlgn="base">
        <a:spcBef>
          <a:spcPct val="40000"/>
        </a:spcBef>
        <a:spcAft>
          <a:spcPct val="0"/>
        </a:spcAft>
        <a:buClr>
          <a:schemeClr val="tx2"/>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64206" name="Picture 14" descr="03_3P_ppt"/>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398963" y="-15875"/>
            <a:ext cx="4752975" cy="5191125"/>
          </a:xfrm>
          <a:prstGeom prst="rect">
            <a:avLst/>
          </a:prstGeom>
          <a:noFill/>
          <a:extLst>
            <a:ext uri="{909E8E84-426E-40DD-AFC4-6F175D3DCCD1}">
              <a14:hiddenFill xmlns:a14="http://schemas.microsoft.com/office/drawing/2010/main">
                <a:solidFill>
                  <a:srgbClr val="FFFFFF"/>
                </a:solidFill>
              </a14:hiddenFill>
            </a:ext>
          </a:extLst>
        </p:spPr>
      </p:pic>
      <p:grpSp>
        <p:nvGrpSpPr>
          <p:cNvPr id="264211" name="Group 19"/>
          <p:cNvGrpSpPr>
            <a:grpSpLocks/>
          </p:cNvGrpSpPr>
          <p:nvPr userDrawn="1"/>
        </p:nvGrpSpPr>
        <p:grpSpPr bwMode="auto">
          <a:xfrm>
            <a:off x="0" y="6186488"/>
            <a:ext cx="9144000" cy="671512"/>
            <a:chOff x="0" y="3897"/>
            <a:chExt cx="5760" cy="423"/>
          </a:xfrm>
        </p:grpSpPr>
        <p:grpSp>
          <p:nvGrpSpPr>
            <p:cNvPr id="264194" name="Group 2"/>
            <p:cNvGrpSpPr>
              <a:grpSpLocks/>
            </p:cNvGrpSpPr>
            <p:nvPr userDrawn="1"/>
          </p:nvGrpSpPr>
          <p:grpSpPr bwMode="auto">
            <a:xfrm>
              <a:off x="0" y="3923"/>
              <a:ext cx="5021" cy="397"/>
              <a:chOff x="0" y="3923"/>
              <a:chExt cx="5775" cy="397"/>
            </a:xfrm>
          </p:grpSpPr>
          <p:sp>
            <p:nvSpPr>
              <p:cNvPr id="264195" name="Rectangle 3"/>
              <p:cNvSpPr>
                <a:spLocks noChangeArrowheads="1"/>
              </p:cNvSpPr>
              <p:nvPr userDrawn="1"/>
            </p:nvSpPr>
            <p:spPr bwMode="auto">
              <a:xfrm>
                <a:off x="0" y="3923"/>
                <a:ext cx="3075" cy="397"/>
              </a:xfrm>
              <a:prstGeom prst="rect">
                <a:avLst/>
              </a:prstGeom>
              <a:solidFill>
                <a:srgbClr val="D7D8D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4196" name="Rectangle 4"/>
              <p:cNvSpPr>
                <a:spLocks noChangeArrowheads="1"/>
              </p:cNvSpPr>
              <p:nvPr userDrawn="1"/>
            </p:nvSpPr>
            <p:spPr bwMode="auto">
              <a:xfrm>
                <a:off x="3029" y="3923"/>
                <a:ext cx="2746" cy="397"/>
              </a:xfrm>
              <a:prstGeom prst="rect">
                <a:avLst/>
              </a:prstGeom>
              <a:gradFill rotWithShape="1">
                <a:gsLst>
                  <a:gs pos="0">
                    <a:srgbClr val="D7D8D6"/>
                  </a:gs>
                  <a:gs pos="100000">
                    <a:srgbClr val="D7D8D6">
                      <a:gamma/>
                      <a:tint val="0"/>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64198" name="Line 6"/>
            <p:cNvSpPr>
              <a:spLocks noChangeShapeType="1"/>
            </p:cNvSpPr>
            <p:nvPr userDrawn="1"/>
          </p:nvSpPr>
          <p:spPr bwMode="auto">
            <a:xfrm>
              <a:off x="0" y="3897"/>
              <a:ext cx="5760" cy="0"/>
            </a:xfrm>
            <a:prstGeom prst="line">
              <a:avLst/>
            </a:prstGeom>
            <a:noFill/>
            <a:ln w="25400">
              <a:solidFill>
                <a:srgbClr val="000F6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264199" name="Picture 7"/>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025" y="4076"/>
              <a:ext cx="589" cy="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264200" name="Rectangle 8"/>
          <p:cNvSpPr>
            <a:spLocks noGrp="1" noChangeArrowheads="1"/>
          </p:cNvSpPr>
          <p:nvPr>
            <p:ph type="body" idx="1"/>
          </p:nvPr>
        </p:nvSpPr>
        <p:spPr bwMode="auto">
          <a:xfrm>
            <a:off x="322263" y="1878013"/>
            <a:ext cx="7772400" cy="3944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64201" name="Rectangle 9"/>
          <p:cNvSpPr>
            <a:spLocks noGrp="1" noChangeArrowheads="1"/>
          </p:cNvSpPr>
          <p:nvPr>
            <p:ph type="title"/>
          </p:nvPr>
        </p:nvSpPr>
        <p:spPr bwMode="auto">
          <a:xfrm>
            <a:off x="319088" y="442913"/>
            <a:ext cx="8393112"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endParaRPr lang="sv-SE" altLang="en-US" smtClean="0"/>
          </a:p>
        </p:txBody>
      </p:sp>
      <p:sp>
        <p:nvSpPr>
          <p:cNvPr id="264203" name="Rectangle 11"/>
          <p:cNvSpPr>
            <a:spLocks noGrp="1" noChangeArrowheads="1"/>
          </p:cNvSpPr>
          <p:nvPr>
            <p:ph type="sldNum" sz="quarter" idx="4"/>
          </p:nvPr>
        </p:nvSpPr>
        <p:spPr bwMode="auto">
          <a:xfrm>
            <a:off x="352425" y="6619875"/>
            <a:ext cx="392113" cy="20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AEAEA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defRPr sz="1000"/>
            </a:lvl1pPr>
          </a:lstStyle>
          <a:p>
            <a:fld id="{3692846E-0E13-46CB-87E5-4D8E46239258}" type="slidenum">
              <a:rPr lang="sv-SE" altLang="en-US"/>
              <a:pPr/>
              <a:t>‹#›</a:t>
            </a:fld>
            <a:endParaRPr lang="sv-SE" altLang="en-US"/>
          </a:p>
        </p:txBody>
      </p:sp>
      <p:sp>
        <p:nvSpPr>
          <p:cNvPr id="264204" name="Rectangle 12"/>
          <p:cNvSpPr>
            <a:spLocks noChangeArrowheads="1"/>
          </p:cNvSpPr>
          <p:nvPr/>
        </p:nvSpPr>
        <p:spPr bwMode="auto">
          <a:xfrm>
            <a:off x="339725" y="6256338"/>
            <a:ext cx="2079625" cy="220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spcBef>
                <a:spcPct val="0"/>
              </a:spcBef>
            </a:pPr>
            <a:r>
              <a:rPr lang="sv-SE" altLang="en-US" sz="1100" b="1"/>
              <a:t>AB Volvo</a:t>
            </a:r>
            <a:endParaRPr lang="sv-SE" altLang="en-US" sz="1000"/>
          </a:p>
        </p:txBody>
      </p:sp>
      <p:sp>
        <p:nvSpPr>
          <p:cNvPr id="264205" name="Rectangle 13"/>
          <p:cNvSpPr>
            <a:spLocks noGrp="1" noChangeArrowheads="1"/>
          </p:cNvSpPr>
          <p:nvPr>
            <p:ph type="dt" sz="half" idx="2"/>
          </p:nvPr>
        </p:nvSpPr>
        <p:spPr bwMode="auto">
          <a:xfrm>
            <a:off x="588963" y="6618288"/>
            <a:ext cx="3473450" cy="209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AEAEA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defRPr sz="900"/>
            </a:lvl1pPr>
          </a:lstStyle>
          <a:p>
            <a:r>
              <a:rPr lang="sv-SE" altLang="en-US"/>
              <a:t>2007-XX-XX</a:t>
            </a:r>
          </a:p>
        </p:txBody>
      </p:sp>
      <p:sp>
        <p:nvSpPr>
          <p:cNvPr id="264210" name="Rectangle 18"/>
          <p:cNvSpPr>
            <a:spLocks noChangeArrowheads="1"/>
          </p:cNvSpPr>
          <p:nvPr/>
        </p:nvSpPr>
        <p:spPr bwMode="auto">
          <a:xfrm>
            <a:off x="341313" y="6419850"/>
            <a:ext cx="4970462" cy="163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0"/>
              </a:spcBef>
            </a:pPr>
            <a:r>
              <a:rPr lang="sv-SE" altLang="en-US" sz="1000"/>
              <a:t>Department, Name</a:t>
            </a:r>
          </a:p>
        </p:txBody>
      </p:sp>
    </p:spTree>
  </p:cSld>
  <p:clrMap bg1="lt1" tx1="dk1" bg2="lt2" tx2="dk2" accent1="accent1" accent2="accent2" accent3="accent3" accent4="accent4" accent5="accent5" accent6="accent6" hlink="hlink" folHlink="folHlink"/>
  <p:sldLayoutIdLst>
    <p:sldLayoutId id="2147483659"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hf hdr="0" ftr="0"/>
  <p:txStyles>
    <p:titleStyle>
      <a:lvl1pPr algn="l" rtl="0" fontAlgn="base">
        <a:lnSpc>
          <a:spcPct val="90000"/>
        </a:lnSpc>
        <a:spcBef>
          <a:spcPct val="0"/>
        </a:spcBef>
        <a:spcAft>
          <a:spcPct val="0"/>
        </a:spcAft>
        <a:defRPr sz="3200" b="1" kern="1200">
          <a:solidFill>
            <a:schemeClr val="tx2"/>
          </a:solidFill>
          <a:latin typeface="+mj-lt"/>
          <a:ea typeface="+mj-ea"/>
          <a:cs typeface="+mj-cs"/>
        </a:defRPr>
      </a:lvl1pPr>
      <a:lvl2pPr algn="l" rtl="0" fontAlgn="base">
        <a:lnSpc>
          <a:spcPct val="90000"/>
        </a:lnSpc>
        <a:spcBef>
          <a:spcPct val="0"/>
        </a:spcBef>
        <a:spcAft>
          <a:spcPct val="0"/>
        </a:spcAft>
        <a:defRPr sz="3200" b="1">
          <a:solidFill>
            <a:schemeClr val="tx2"/>
          </a:solidFill>
          <a:latin typeface="Arial" panose="020B0604020202020204" pitchFamily="34" charset="0"/>
        </a:defRPr>
      </a:lvl2pPr>
      <a:lvl3pPr algn="l" rtl="0" fontAlgn="base">
        <a:lnSpc>
          <a:spcPct val="90000"/>
        </a:lnSpc>
        <a:spcBef>
          <a:spcPct val="0"/>
        </a:spcBef>
        <a:spcAft>
          <a:spcPct val="0"/>
        </a:spcAft>
        <a:defRPr sz="3200" b="1">
          <a:solidFill>
            <a:schemeClr val="tx2"/>
          </a:solidFill>
          <a:latin typeface="Arial" panose="020B0604020202020204" pitchFamily="34" charset="0"/>
        </a:defRPr>
      </a:lvl3pPr>
      <a:lvl4pPr algn="l" rtl="0" fontAlgn="base">
        <a:lnSpc>
          <a:spcPct val="90000"/>
        </a:lnSpc>
        <a:spcBef>
          <a:spcPct val="0"/>
        </a:spcBef>
        <a:spcAft>
          <a:spcPct val="0"/>
        </a:spcAft>
        <a:defRPr sz="3200" b="1">
          <a:solidFill>
            <a:schemeClr val="tx2"/>
          </a:solidFill>
          <a:latin typeface="Arial" panose="020B0604020202020204" pitchFamily="34" charset="0"/>
        </a:defRPr>
      </a:lvl4pPr>
      <a:lvl5pPr algn="l" rtl="0" fontAlgn="base">
        <a:lnSpc>
          <a:spcPct val="90000"/>
        </a:lnSpc>
        <a:spcBef>
          <a:spcPct val="0"/>
        </a:spcBef>
        <a:spcAft>
          <a:spcPct val="0"/>
        </a:spcAft>
        <a:defRPr sz="3200" b="1">
          <a:solidFill>
            <a:schemeClr val="tx2"/>
          </a:solidFill>
          <a:latin typeface="Arial" panose="020B0604020202020204" pitchFamily="34" charset="0"/>
        </a:defRPr>
      </a:lvl5pPr>
      <a:lvl6pPr marL="457200" algn="l" rtl="0" fontAlgn="base">
        <a:lnSpc>
          <a:spcPct val="90000"/>
        </a:lnSpc>
        <a:spcBef>
          <a:spcPct val="0"/>
        </a:spcBef>
        <a:spcAft>
          <a:spcPct val="0"/>
        </a:spcAft>
        <a:defRPr sz="3200" b="1">
          <a:solidFill>
            <a:schemeClr val="tx2"/>
          </a:solidFill>
          <a:latin typeface="Arial" panose="020B0604020202020204" pitchFamily="34" charset="0"/>
        </a:defRPr>
      </a:lvl6pPr>
      <a:lvl7pPr marL="914400" algn="l" rtl="0" fontAlgn="base">
        <a:lnSpc>
          <a:spcPct val="90000"/>
        </a:lnSpc>
        <a:spcBef>
          <a:spcPct val="0"/>
        </a:spcBef>
        <a:spcAft>
          <a:spcPct val="0"/>
        </a:spcAft>
        <a:defRPr sz="3200" b="1">
          <a:solidFill>
            <a:schemeClr val="tx2"/>
          </a:solidFill>
          <a:latin typeface="Arial" panose="020B0604020202020204" pitchFamily="34" charset="0"/>
        </a:defRPr>
      </a:lvl7pPr>
      <a:lvl8pPr marL="1371600" algn="l" rtl="0" fontAlgn="base">
        <a:lnSpc>
          <a:spcPct val="90000"/>
        </a:lnSpc>
        <a:spcBef>
          <a:spcPct val="0"/>
        </a:spcBef>
        <a:spcAft>
          <a:spcPct val="0"/>
        </a:spcAft>
        <a:defRPr sz="3200" b="1">
          <a:solidFill>
            <a:schemeClr val="tx2"/>
          </a:solidFill>
          <a:latin typeface="Arial" panose="020B0604020202020204" pitchFamily="34" charset="0"/>
        </a:defRPr>
      </a:lvl8pPr>
      <a:lvl9pPr marL="1828800" algn="l" rtl="0" fontAlgn="base">
        <a:lnSpc>
          <a:spcPct val="90000"/>
        </a:lnSpc>
        <a:spcBef>
          <a:spcPct val="0"/>
        </a:spcBef>
        <a:spcAft>
          <a:spcPct val="0"/>
        </a:spcAft>
        <a:defRPr sz="3200" b="1">
          <a:solidFill>
            <a:schemeClr val="tx2"/>
          </a:solidFill>
          <a:latin typeface="Arial" panose="020B0604020202020204" pitchFamily="34" charset="0"/>
        </a:defRPr>
      </a:lvl9pPr>
    </p:titleStyle>
    <p:bodyStyle>
      <a:lvl1pPr marL="234950" indent="-234950" algn="l" rtl="0" fontAlgn="base">
        <a:spcBef>
          <a:spcPct val="40000"/>
        </a:spcBef>
        <a:spcAft>
          <a:spcPct val="0"/>
        </a:spcAft>
        <a:buClr>
          <a:schemeClr val="tx2"/>
        </a:buClr>
        <a:buFont typeface="Symbol" panose="05050102010706020507" pitchFamily="18" charset="2"/>
        <a:buChar char="·"/>
        <a:defRPr sz="2000" kern="1200">
          <a:solidFill>
            <a:schemeClr val="tx1"/>
          </a:solidFill>
          <a:latin typeface="+mn-lt"/>
          <a:ea typeface="+mn-ea"/>
          <a:cs typeface="+mn-cs"/>
        </a:defRPr>
      </a:lvl1pPr>
      <a:lvl2pPr marL="560388" indent="-234950" algn="l" rtl="0" fontAlgn="base">
        <a:spcBef>
          <a:spcPct val="40000"/>
        </a:spcBef>
        <a:spcAft>
          <a:spcPct val="0"/>
        </a:spcAft>
        <a:buClr>
          <a:schemeClr val="tx2"/>
        </a:buClr>
        <a:buChar char="–"/>
        <a:defRPr sz="2000" kern="1200">
          <a:solidFill>
            <a:schemeClr val="tx1"/>
          </a:solidFill>
          <a:latin typeface="+mn-lt"/>
          <a:ea typeface="+mn-ea"/>
          <a:cs typeface="+mn-cs"/>
        </a:defRPr>
      </a:lvl2pPr>
      <a:lvl3pPr marL="860425" indent="-207963" algn="l" rtl="0" fontAlgn="base">
        <a:spcBef>
          <a:spcPct val="40000"/>
        </a:spcBef>
        <a:spcAft>
          <a:spcPct val="0"/>
        </a:spcAft>
        <a:buClr>
          <a:schemeClr val="tx2"/>
        </a:buClr>
        <a:buSzPct val="110000"/>
        <a:buFont typeface="Symbol" panose="05050102010706020507" pitchFamily="18" charset="2"/>
        <a:buChar char="·"/>
        <a:defRPr sz="2000" kern="1200">
          <a:solidFill>
            <a:schemeClr val="tx1"/>
          </a:solidFill>
          <a:latin typeface="+mn-lt"/>
          <a:ea typeface="+mn-ea"/>
          <a:cs typeface="+mn-cs"/>
        </a:defRPr>
      </a:lvl3pPr>
      <a:lvl4pPr marL="1109663" indent="-182563" algn="l" rtl="0" fontAlgn="base">
        <a:spcBef>
          <a:spcPct val="40000"/>
        </a:spcBef>
        <a:spcAft>
          <a:spcPct val="0"/>
        </a:spcAft>
        <a:buClr>
          <a:schemeClr val="tx2"/>
        </a:buClr>
        <a:buChar char="–"/>
        <a:defRPr sz="2000" kern="1200">
          <a:solidFill>
            <a:schemeClr val="tx1"/>
          </a:solidFill>
          <a:latin typeface="+mn-lt"/>
          <a:ea typeface="+mn-ea"/>
          <a:cs typeface="+mn-cs"/>
        </a:defRPr>
      </a:lvl4pPr>
      <a:lvl5pPr marL="1382713" indent="-195263" algn="l" rtl="0" fontAlgn="base">
        <a:spcBef>
          <a:spcPct val="40000"/>
        </a:spcBef>
        <a:spcAft>
          <a:spcPct val="0"/>
        </a:spcAft>
        <a:buClr>
          <a:schemeClr val="tx2"/>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66254" name="Picture 14" descr="01_3P_ppt"/>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383088" y="7938"/>
            <a:ext cx="4752975" cy="5191125"/>
          </a:xfrm>
          <a:prstGeom prst="rect">
            <a:avLst/>
          </a:prstGeom>
          <a:noFill/>
          <a:extLst>
            <a:ext uri="{909E8E84-426E-40DD-AFC4-6F175D3DCCD1}">
              <a14:hiddenFill xmlns:a14="http://schemas.microsoft.com/office/drawing/2010/main">
                <a:solidFill>
                  <a:srgbClr val="FFFFFF"/>
                </a:solidFill>
              </a14:hiddenFill>
            </a:ext>
          </a:extLst>
        </p:spPr>
      </p:pic>
      <p:grpSp>
        <p:nvGrpSpPr>
          <p:cNvPr id="266257" name="Group 17"/>
          <p:cNvGrpSpPr>
            <a:grpSpLocks/>
          </p:cNvGrpSpPr>
          <p:nvPr userDrawn="1"/>
        </p:nvGrpSpPr>
        <p:grpSpPr bwMode="auto">
          <a:xfrm>
            <a:off x="0" y="6186488"/>
            <a:ext cx="9144000" cy="671512"/>
            <a:chOff x="0" y="3897"/>
            <a:chExt cx="5760" cy="423"/>
          </a:xfrm>
        </p:grpSpPr>
        <p:grpSp>
          <p:nvGrpSpPr>
            <p:cNvPr id="266242" name="Group 2"/>
            <p:cNvGrpSpPr>
              <a:grpSpLocks/>
            </p:cNvGrpSpPr>
            <p:nvPr userDrawn="1"/>
          </p:nvGrpSpPr>
          <p:grpSpPr bwMode="auto">
            <a:xfrm>
              <a:off x="0" y="3923"/>
              <a:ext cx="5021" cy="397"/>
              <a:chOff x="0" y="3923"/>
              <a:chExt cx="5775" cy="397"/>
            </a:xfrm>
          </p:grpSpPr>
          <p:sp>
            <p:nvSpPr>
              <p:cNvPr id="266243" name="Rectangle 3"/>
              <p:cNvSpPr>
                <a:spLocks noChangeArrowheads="1"/>
              </p:cNvSpPr>
              <p:nvPr userDrawn="1"/>
            </p:nvSpPr>
            <p:spPr bwMode="auto">
              <a:xfrm>
                <a:off x="0" y="3923"/>
                <a:ext cx="3075" cy="397"/>
              </a:xfrm>
              <a:prstGeom prst="rect">
                <a:avLst/>
              </a:prstGeom>
              <a:solidFill>
                <a:srgbClr val="D7D8D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244" name="Rectangle 4"/>
              <p:cNvSpPr>
                <a:spLocks noChangeArrowheads="1"/>
              </p:cNvSpPr>
              <p:nvPr userDrawn="1"/>
            </p:nvSpPr>
            <p:spPr bwMode="auto">
              <a:xfrm>
                <a:off x="3029" y="3923"/>
                <a:ext cx="2746" cy="397"/>
              </a:xfrm>
              <a:prstGeom prst="rect">
                <a:avLst/>
              </a:prstGeom>
              <a:gradFill rotWithShape="1">
                <a:gsLst>
                  <a:gs pos="0">
                    <a:srgbClr val="D7D8D6"/>
                  </a:gs>
                  <a:gs pos="100000">
                    <a:srgbClr val="D7D8D6">
                      <a:gamma/>
                      <a:tint val="0"/>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66255" name="Group 15"/>
            <p:cNvGrpSpPr>
              <a:grpSpLocks/>
            </p:cNvGrpSpPr>
            <p:nvPr userDrawn="1"/>
          </p:nvGrpSpPr>
          <p:grpSpPr bwMode="auto">
            <a:xfrm>
              <a:off x="0" y="3897"/>
              <a:ext cx="5760" cy="263"/>
              <a:chOff x="0" y="3897"/>
              <a:chExt cx="5760" cy="263"/>
            </a:xfrm>
          </p:grpSpPr>
          <p:sp>
            <p:nvSpPr>
              <p:cNvPr id="266246" name="Line 6"/>
              <p:cNvSpPr>
                <a:spLocks noChangeShapeType="1"/>
              </p:cNvSpPr>
              <p:nvPr userDrawn="1"/>
            </p:nvSpPr>
            <p:spPr bwMode="auto">
              <a:xfrm>
                <a:off x="0" y="3897"/>
                <a:ext cx="5760" cy="0"/>
              </a:xfrm>
              <a:prstGeom prst="line">
                <a:avLst/>
              </a:prstGeom>
              <a:noFill/>
              <a:ln w="25400">
                <a:solidFill>
                  <a:srgbClr val="000F6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266247" name="Picture 7"/>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025" y="4076"/>
                <a:ext cx="589" cy="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
        <p:nvSpPr>
          <p:cNvPr id="266248" name="Rectangle 8"/>
          <p:cNvSpPr>
            <a:spLocks noGrp="1" noChangeArrowheads="1"/>
          </p:cNvSpPr>
          <p:nvPr>
            <p:ph type="body" idx="1"/>
          </p:nvPr>
        </p:nvSpPr>
        <p:spPr bwMode="auto">
          <a:xfrm>
            <a:off x="322263" y="1878013"/>
            <a:ext cx="7772400" cy="3944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66249" name="Rectangle 9"/>
          <p:cNvSpPr>
            <a:spLocks noGrp="1" noChangeArrowheads="1"/>
          </p:cNvSpPr>
          <p:nvPr>
            <p:ph type="title"/>
          </p:nvPr>
        </p:nvSpPr>
        <p:spPr bwMode="auto">
          <a:xfrm>
            <a:off x="319088" y="442913"/>
            <a:ext cx="8393112"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endParaRPr lang="sv-SE" altLang="en-US" smtClean="0"/>
          </a:p>
        </p:txBody>
      </p:sp>
      <p:sp>
        <p:nvSpPr>
          <p:cNvPr id="266251" name="Rectangle 11"/>
          <p:cNvSpPr>
            <a:spLocks noGrp="1" noChangeArrowheads="1"/>
          </p:cNvSpPr>
          <p:nvPr>
            <p:ph type="sldNum" sz="quarter" idx="4"/>
          </p:nvPr>
        </p:nvSpPr>
        <p:spPr bwMode="auto">
          <a:xfrm>
            <a:off x="352425" y="6619875"/>
            <a:ext cx="392113" cy="20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AEAEA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defRPr sz="1000"/>
            </a:lvl1pPr>
          </a:lstStyle>
          <a:p>
            <a:fld id="{F7A61F56-A33E-4F0A-9F37-FE70C44E97CB}" type="slidenum">
              <a:rPr lang="sv-SE" altLang="en-US"/>
              <a:pPr/>
              <a:t>‹#›</a:t>
            </a:fld>
            <a:endParaRPr lang="sv-SE" altLang="en-US"/>
          </a:p>
        </p:txBody>
      </p:sp>
      <p:sp>
        <p:nvSpPr>
          <p:cNvPr id="266252" name="Rectangle 12"/>
          <p:cNvSpPr>
            <a:spLocks noChangeArrowheads="1"/>
          </p:cNvSpPr>
          <p:nvPr/>
        </p:nvSpPr>
        <p:spPr bwMode="auto">
          <a:xfrm>
            <a:off x="339725" y="6256338"/>
            <a:ext cx="2079625"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spcBef>
                <a:spcPct val="0"/>
              </a:spcBef>
            </a:pPr>
            <a:r>
              <a:rPr lang="sv-SE" altLang="en-US" sz="1100" b="1"/>
              <a:t>Volvo 3P</a:t>
            </a:r>
          </a:p>
        </p:txBody>
      </p:sp>
      <p:sp>
        <p:nvSpPr>
          <p:cNvPr id="266253" name="Rectangle 13"/>
          <p:cNvSpPr>
            <a:spLocks noGrp="1" noChangeArrowheads="1"/>
          </p:cNvSpPr>
          <p:nvPr>
            <p:ph type="dt" sz="half" idx="2"/>
          </p:nvPr>
        </p:nvSpPr>
        <p:spPr bwMode="auto">
          <a:xfrm>
            <a:off x="588963" y="6618288"/>
            <a:ext cx="3187700" cy="209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AEAEA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defRPr sz="900"/>
            </a:lvl1pPr>
          </a:lstStyle>
          <a:p>
            <a:r>
              <a:rPr lang="sv-SE" altLang="en-US"/>
              <a:t>2007-XX-XX</a:t>
            </a:r>
          </a:p>
        </p:txBody>
      </p:sp>
      <p:sp>
        <p:nvSpPr>
          <p:cNvPr id="266256" name="Rectangle 16"/>
          <p:cNvSpPr>
            <a:spLocks noChangeArrowheads="1"/>
          </p:cNvSpPr>
          <p:nvPr userDrawn="1"/>
        </p:nvSpPr>
        <p:spPr bwMode="auto">
          <a:xfrm>
            <a:off x="341313" y="6419850"/>
            <a:ext cx="4970462" cy="163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0"/>
              </a:spcBef>
            </a:pPr>
            <a:r>
              <a:rPr lang="sv-SE" altLang="en-US" sz="1000"/>
              <a:t>Department, Name</a:t>
            </a:r>
          </a:p>
        </p:txBody>
      </p:sp>
    </p:spTree>
  </p:cSld>
  <p:clrMap bg1="lt1" tx1="dk1" bg2="lt2" tx2="dk2" accent1="accent1" accent2="accent2" accent3="accent3" accent4="accent4" accent5="accent5" accent6="accent6" hlink="hlink" folHlink="folHlink"/>
  <p:sldLayoutIdLst>
    <p:sldLayoutId id="2147483661"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hdr="0" ftr="0"/>
  <p:txStyles>
    <p:titleStyle>
      <a:lvl1pPr algn="l" rtl="0" fontAlgn="base">
        <a:lnSpc>
          <a:spcPct val="90000"/>
        </a:lnSpc>
        <a:spcBef>
          <a:spcPct val="0"/>
        </a:spcBef>
        <a:spcAft>
          <a:spcPct val="0"/>
        </a:spcAft>
        <a:defRPr sz="3200" b="1" kern="1200">
          <a:solidFill>
            <a:schemeClr val="tx2"/>
          </a:solidFill>
          <a:latin typeface="+mj-lt"/>
          <a:ea typeface="+mj-ea"/>
          <a:cs typeface="+mj-cs"/>
        </a:defRPr>
      </a:lvl1pPr>
      <a:lvl2pPr algn="l" rtl="0" fontAlgn="base">
        <a:lnSpc>
          <a:spcPct val="90000"/>
        </a:lnSpc>
        <a:spcBef>
          <a:spcPct val="0"/>
        </a:spcBef>
        <a:spcAft>
          <a:spcPct val="0"/>
        </a:spcAft>
        <a:defRPr sz="3200" b="1">
          <a:solidFill>
            <a:schemeClr val="tx2"/>
          </a:solidFill>
          <a:latin typeface="Arial" panose="020B0604020202020204" pitchFamily="34" charset="0"/>
        </a:defRPr>
      </a:lvl2pPr>
      <a:lvl3pPr algn="l" rtl="0" fontAlgn="base">
        <a:lnSpc>
          <a:spcPct val="90000"/>
        </a:lnSpc>
        <a:spcBef>
          <a:spcPct val="0"/>
        </a:spcBef>
        <a:spcAft>
          <a:spcPct val="0"/>
        </a:spcAft>
        <a:defRPr sz="3200" b="1">
          <a:solidFill>
            <a:schemeClr val="tx2"/>
          </a:solidFill>
          <a:latin typeface="Arial" panose="020B0604020202020204" pitchFamily="34" charset="0"/>
        </a:defRPr>
      </a:lvl3pPr>
      <a:lvl4pPr algn="l" rtl="0" fontAlgn="base">
        <a:lnSpc>
          <a:spcPct val="90000"/>
        </a:lnSpc>
        <a:spcBef>
          <a:spcPct val="0"/>
        </a:spcBef>
        <a:spcAft>
          <a:spcPct val="0"/>
        </a:spcAft>
        <a:defRPr sz="3200" b="1">
          <a:solidFill>
            <a:schemeClr val="tx2"/>
          </a:solidFill>
          <a:latin typeface="Arial" panose="020B0604020202020204" pitchFamily="34" charset="0"/>
        </a:defRPr>
      </a:lvl4pPr>
      <a:lvl5pPr algn="l" rtl="0" fontAlgn="base">
        <a:lnSpc>
          <a:spcPct val="90000"/>
        </a:lnSpc>
        <a:spcBef>
          <a:spcPct val="0"/>
        </a:spcBef>
        <a:spcAft>
          <a:spcPct val="0"/>
        </a:spcAft>
        <a:defRPr sz="3200" b="1">
          <a:solidFill>
            <a:schemeClr val="tx2"/>
          </a:solidFill>
          <a:latin typeface="Arial" panose="020B0604020202020204" pitchFamily="34" charset="0"/>
        </a:defRPr>
      </a:lvl5pPr>
      <a:lvl6pPr marL="457200" algn="l" rtl="0" fontAlgn="base">
        <a:lnSpc>
          <a:spcPct val="90000"/>
        </a:lnSpc>
        <a:spcBef>
          <a:spcPct val="0"/>
        </a:spcBef>
        <a:spcAft>
          <a:spcPct val="0"/>
        </a:spcAft>
        <a:defRPr sz="3200" b="1">
          <a:solidFill>
            <a:schemeClr val="tx2"/>
          </a:solidFill>
          <a:latin typeface="Arial" panose="020B0604020202020204" pitchFamily="34" charset="0"/>
        </a:defRPr>
      </a:lvl6pPr>
      <a:lvl7pPr marL="914400" algn="l" rtl="0" fontAlgn="base">
        <a:lnSpc>
          <a:spcPct val="90000"/>
        </a:lnSpc>
        <a:spcBef>
          <a:spcPct val="0"/>
        </a:spcBef>
        <a:spcAft>
          <a:spcPct val="0"/>
        </a:spcAft>
        <a:defRPr sz="3200" b="1">
          <a:solidFill>
            <a:schemeClr val="tx2"/>
          </a:solidFill>
          <a:latin typeface="Arial" panose="020B0604020202020204" pitchFamily="34" charset="0"/>
        </a:defRPr>
      </a:lvl7pPr>
      <a:lvl8pPr marL="1371600" algn="l" rtl="0" fontAlgn="base">
        <a:lnSpc>
          <a:spcPct val="90000"/>
        </a:lnSpc>
        <a:spcBef>
          <a:spcPct val="0"/>
        </a:spcBef>
        <a:spcAft>
          <a:spcPct val="0"/>
        </a:spcAft>
        <a:defRPr sz="3200" b="1">
          <a:solidFill>
            <a:schemeClr val="tx2"/>
          </a:solidFill>
          <a:latin typeface="Arial" panose="020B0604020202020204" pitchFamily="34" charset="0"/>
        </a:defRPr>
      </a:lvl8pPr>
      <a:lvl9pPr marL="1828800" algn="l" rtl="0" fontAlgn="base">
        <a:lnSpc>
          <a:spcPct val="90000"/>
        </a:lnSpc>
        <a:spcBef>
          <a:spcPct val="0"/>
        </a:spcBef>
        <a:spcAft>
          <a:spcPct val="0"/>
        </a:spcAft>
        <a:defRPr sz="3200" b="1">
          <a:solidFill>
            <a:schemeClr val="tx2"/>
          </a:solidFill>
          <a:latin typeface="Arial" panose="020B0604020202020204" pitchFamily="34" charset="0"/>
        </a:defRPr>
      </a:lvl9pPr>
    </p:titleStyle>
    <p:bodyStyle>
      <a:lvl1pPr marL="234950" indent="-234950" algn="l" rtl="0" fontAlgn="base">
        <a:spcBef>
          <a:spcPct val="40000"/>
        </a:spcBef>
        <a:spcAft>
          <a:spcPct val="0"/>
        </a:spcAft>
        <a:buClr>
          <a:schemeClr val="tx2"/>
        </a:buClr>
        <a:buFont typeface="Symbol" panose="05050102010706020507" pitchFamily="18" charset="2"/>
        <a:buChar char="·"/>
        <a:defRPr sz="2000" kern="1200">
          <a:solidFill>
            <a:schemeClr val="tx1"/>
          </a:solidFill>
          <a:latin typeface="+mn-lt"/>
          <a:ea typeface="+mn-ea"/>
          <a:cs typeface="+mn-cs"/>
        </a:defRPr>
      </a:lvl1pPr>
      <a:lvl2pPr marL="560388" indent="-234950" algn="l" rtl="0" fontAlgn="base">
        <a:spcBef>
          <a:spcPct val="40000"/>
        </a:spcBef>
        <a:spcAft>
          <a:spcPct val="0"/>
        </a:spcAft>
        <a:buClr>
          <a:schemeClr val="tx2"/>
        </a:buClr>
        <a:buChar char="–"/>
        <a:defRPr sz="2000" kern="1200">
          <a:solidFill>
            <a:schemeClr val="tx1"/>
          </a:solidFill>
          <a:latin typeface="+mn-lt"/>
          <a:ea typeface="+mn-ea"/>
          <a:cs typeface="+mn-cs"/>
        </a:defRPr>
      </a:lvl2pPr>
      <a:lvl3pPr marL="860425" indent="-207963" algn="l" rtl="0" fontAlgn="base">
        <a:spcBef>
          <a:spcPct val="40000"/>
        </a:spcBef>
        <a:spcAft>
          <a:spcPct val="0"/>
        </a:spcAft>
        <a:buClr>
          <a:schemeClr val="tx2"/>
        </a:buClr>
        <a:buSzPct val="110000"/>
        <a:buFont typeface="Symbol" panose="05050102010706020507" pitchFamily="18" charset="2"/>
        <a:buChar char="·"/>
        <a:defRPr sz="2000" kern="1200">
          <a:solidFill>
            <a:schemeClr val="tx1"/>
          </a:solidFill>
          <a:latin typeface="+mn-lt"/>
          <a:ea typeface="+mn-ea"/>
          <a:cs typeface="+mn-cs"/>
        </a:defRPr>
      </a:lvl3pPr>
      <a:lvl4pPr marL="1109663" indent="-182563" algn="l" rtl="0" fontAlgn="base">
        <a:spcBef>
          <a:spcPct val="40000"/>
        </a:spcBef>
        <a:spcAft>
          <a:spcPct val="0"/>
        </a:spcAft>
        <a:buClr>
          <a:schemeClr val="tx2"/>
        </a:buClr>
        <a:buChar char="–"/>
        <a:defRPr sz="2000" kern="1200">
          <a:solidFill>
            <a:schemeClr val="tx1"/>
          </a:solidFill>
          <a:latin typeface="+mn-lt"/>
          <a:ea typeface="+mn-ea"/>
          <a:cs typeface="+mn-cs"/>
        </a:defRPr>
      </a:lvl4pPr>
      <a:lvl5pPr marL="1382713" indent="-195263" algn="l" rtl="0" fontAlgn="base">
        <a:spcBef>
          <a:spcPct val="40000"/>
        </a:spcBef>
        <a:spcAft>
          <a:spcPct val="0"/>
        </a:spcAft>
        <a:buClr>
          <a:schemeClr val="tx2"/>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68303" name="Picture 15" descr="01_VolvoAB_ppt"/>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391025" y="0"/>
            <a:ext cx="4752975" cy="5191125"/>
          </a:xfrm>
          <a:prstGeom prst="rect">
            <a:avLst/>
          </a:prstGeom>
          <a:noFill/>
          <a:extLst>
            <a:ext uri="{909E8E84-426E-40DD-AFC4-6F175D3DCCD1}">
              <a14:hiddenFill xmlns:a14="http://schemas.microsoft.com/office/drawing/2010/main">
                <a:solidFill>
                  <a:srgbClr val="FFFFFF"/>
                </a:solidFill>
              </a14:hiddenFill>
            </a:ext>
          </a:extLst>
        </p:spPr>
      </p:pic>
      <p:grpSp>
        <p:nvGrpSpPr>
          <p:cNvPr id="268305" name="Group 17"/>
          <p:cNvGrpSpPr>
            <a:grpSpLocks/>
          </p:cNvGrpSpPr>
          <p:nvPr userDrawn="1"/>
        </p:nvGrpSpPr>
        <p:grpSpPr bwMode="auto">
          <a:xfrm>
            <a:off x="0" y="6186488"/>
            <a:ext cx="9144000" cy="671512"/>
            <a:chOff x="0" y="3897"/>
            <a:chExt cx="5760" cy="423"/>
          </a:xfrm>
        </p:grpSpPr>
        <p:sp>
          <p:nvSpPr>
            <p:cNvPr id="268292" name="Rectangle 4"/>
            <p:cNvSpPr>
              <a:spLocks noChangeArrowheads="1"/>
            </p:cNvSpPr>
            <p:nvPr userDrawn="1"/>
          </p:nvSpPr>
          <p:spPr bwMode="auto">
            <a:xfrm>
              <a:off x="0" y="3923"/>
              <a:ext cx="2674" cy="397"/>
            </a:xfrm>
            <a:prstGeom prst="rect">
              <a:avLst/>
            </a:prstGeom>
            <a:solidFill>
              <a:srgbClr val="D7D8D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8293" name="Rectangle 5"/>
            <p:cNvSpPr>
              <a:spLocks noChangeArrowheads="1"/>
            </p:cNvSpPr>
            <p:nvPr userDrawn="1"/>
          </p:nvSpPr>
          <p:spPr bwMode="auto">
            <a:xfrm>
              <a:off x="2634" y="3923"/>
              <a:ext cx="2387" cy="397"/>
            </a:xfrm>
            <a:prstGeom prst="rect">
              <a:avLst/>
            </a:prstGeom>
            <a:gradFill rotWithShape="1">
              <a:gsLst>
                <a:gs pos="0">
                  <a:srgbClr val="D7D8D6"/>
                </a:gs>
                <a:gs pos="100000">
                  <a:srgbClr val="D7D8D6">
                    <a:gamma/>
                    <a:tint val="0"/>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8295" name="Line 7"/>
            <p:cNvSpPr>
              <a:spLocks noChangeShapeType="1"/>
            </p:cNvSpPr>
            <p:nvPr userDrawn="1"/>
          </p:nvSpPr>
          <p:spPr bwMode="auto">
            <a:xfrm>
              <a:off x="0" y="3897"/>
              <a:ext cx="5760" cy="0"/>
            </a:xfrm>
            <a:prstGeom prst="line">
              <a:avLst/>
            </a:prstGeom>
            <a:noFill/>
            <a:ln w="25400">
              <a:solidFill>
                <a:srgbClr val="000F6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268296" name="Picture 8"/>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025" y="4076"/>
              <a:ext cx="589" cy="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268297" name="Rectangle 9"/>
          <p:cNvSpPr>
            <a:spLocks noGrp="1" noChangeArrowheads="1"/>
          </p:cNvSpPr>
          <p:nvPr>
            <p:ph type="body" idx="1"/>
          </p:nvPr>
        </p:nvSpPr>
        <p:spPr bwMode="auto">
          <a:xfrm>
            <a:off x="322263" y="1878013"/>
            <a:ext cx="7772400" cy="3944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68298" name="Rectangle 10"/>
          <p:cNvSpPr>
            <a:spLocks noGrp="1" noChangeArrowheads="1"/>
          </p:cNvSpPr>
          <p:nvPr>
            <p:ph type="title"/>
          </p:nvPr>
        </p:nvSpPr>
        <p:spPr bwMode="auto">
          <a:xfrm>
            <a:off x="319088" y="442913"/>
            <a:ext cx="8393112"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endParaRPr lang="sv-SE" altLang="en-US" smtClean="0"/>
          </a:p>
        </p:txBody>
      </p:sp>
      <p:sp>
        <p:nvSpPr>
          <p:cNvPr id="268300" name="Rectangle 12"/>
          <p:cNvSpPr>
            <a:spLocks noGrp="1" noChangeArrowheads="1"/>
          </p:cNvSpPr>
          <p:nvPr>
            <p:ph type="sldNum" sz="quarter" idx="4"/>
          </p:nvPr>
        </p:nvSpPr>
        <p:spPr bwMode="auto">
          <a:xfrm>
            <a:off x="352425" y="6619875"/>
            <a:ext cx="392113" cy="20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AEAEA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defRPr sz="1000"/>
            </a:lvl1pPr>
          </a:lstStyle>
          <a:p>
            <a:fld id="{5BBA85CA-FD96-40D2-857A-64A939289429}" type="slidenum">
              <a:rPr lang="sv-SE" altLang="en-US"/>
              <a:pPr/>
              <a:t>‹#›</a:t>
            </a:fld>
            <a:endParaRPr lang="sv-SE" altLang="en-US"/>
          </a:p>
        </p:txBody>
      </p:sp>
      <p:sp>
        <p:nvSpPr>
          <p:cNvPr id="268301" name="Rectangle 13"/>
          <p:cNvSpPr>
            <a:spLocks noChangeArrowheads="1"/>
          </p:cNvSpPr>
          <p:nvPr/>
        </p:nvSpPr>
        <p:spPr bwMode="auto">
          <a:xfrm>
            <a:off x="339725" y="6256338"/>
            <a:ext cx="2079625"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spcBef>
                <a:spcPct val="0"/>
              </a:spcBef>
            </a:pPr>
            <a:r>
              <a:rPr lang="sv-SE" altLang="en-US" sz="1100" b="1"/>
              <a:t>AB Volvo</a:t>
            </a:r>
            <a:endParaRPr lang="sv-SE" altLang="en-US" sz="1000"/>
          </a:p>
        </p:txBody>
      </p:sp>
      <p:sp>
        <p:nvSpPr>
          <p:cNvPr id="268302" name="Rectangle 14"/>
          <p:cNvSpPr>
            <a:spLocks noGrp="1" noChangeArrowheads="1"/>
          </p:cNvSpPr>
          <p:nvPr>
            <p:ph type="dt" sz="half" idx="2"/>
          </p:nvPr>
        </p:nvSpPr>
        <p:spPr bwMode="auto">
          <a:xfrm>
            <a:off x="588963" y="6618288"/>
            <a:ext cx="2701925" cy="209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AEAEA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defRPr sz="900"/>
            </a:lvl1pPr>
          </a:lstStyle>
          <a:p>
            <a:r>
              <a:rPr lang="sv-SE" altLang="en-US"/>
              <a:t>2007-XX-XX</a:t>
            </a:r>
          </a:p>
        </p:txBody>
      </p:sp>
      <p:sp>
        <p:nvSpPr>
          <p:cNvPr id="268304" name="Rectangle 16"/>
          <p:cNvSpPr>
            <a:spLocks noChangeArrowheads="1"/>
          </p:cNvSpPr>
          <p:nvPr userDrawn="1"/>
        </p:nvSpPr>
        <p:spPr bwMode="auto">
          <a:xfrm>
            <a:off x="341313" y="6419850"/>
            <a:ext cx="4970462" cy="163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0"/>
              </a:spcBef>
            </a:pPr>
            <a:r>
              <a:rPr lang="sv-SE" altLang="en-US" sz="1000"/>
              <a:t>Department, Name</a:t>
            </a:r>
          </a:p>
        </p:txBody>
      </p:sp>
    </p:spTree>
  </p:cSld>
  <p:clrMap bg1="lt1" tx1="dk1" bg2="lt2" tx2="dk2" accent1="accent1" accent2="accent2" accent3="accent3" accent4="accent4" accent5="accent5" accent6="accent6" hlink="hlink" folHlink="folHlink"/>
  <p:sldLayoutIdLst>
    <p:sldLayoutId id="2147483663"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hf hdr="0" ftr="0"/>
  <p:txStyles>
    <p:titleStyle>
      <a:lvl1pPr algn="l" rtl="0" fontAlgn="base">
        <a:lnSpc>
          <a:spcPct val="90000"/>
        </a:lnSpc>
        <a:spcBef>
          <a:spcPct val="0"/>
        </a:spcBef>
        <a:spcAft>
          <a:spcPct val="0"/>
        </a:spcAft>
        <a:defRPr sz="3200" b="1" kern="1200">
          <a:solidFill>
            <a:schemeClr val="tx2"/>
          </a:solidFill>
          <a:latin typeface="+mj-lt"/>
          <a:ea typeface="+mj-ea"/>
          <a:cs typeface="+mj-cs"/>
        </a:defRPr>
      </a:lvl1pPr>
      <a:lvl2pPr algn="l" rtl="0" fontAlgn="base">
        <a:lnSpc>
          <a:spcPct val="90000"/>
        </a:lnSpc>
        <a:spcBef>
          <a:spcPct val="0"/>
        </a:spcBef>
        <a:spcAft>
          <a:spcPct val="0"/>
        </a:spcAft>
        <a:defRPr sz="3200" b="1">
          <a:solidFill>
            <a:schemeClr val="tx2"/>
          </a:solidFill>
          <a:latin typeface="Arial" panose="020B0604020202020204" pitchFamily="34" charset="0"/>
        </a:defRPr>
      </a:lvl2pPr>
      <a:lvl3pPr algn="l" rtl="0" fontAlgn="base">
        <a:lnSpc>
          <a:spcPct val="90000"/>
        </a:lnSpc>
        <a:spcBef>
          <a:spcPct val="0"/>
        </a:spcBef>
        <a:spcAft>
          <a:spcPct val="0"/>
        </a:spcAft>
        <a:defRPr sz="3200" b="1">
          <a:solidFill>
            <a:schemeClr val="tx2"/>
          </a:solidFill>
          <a:latin typeface="Arial" panose="020B0604020202020204" pitchFamily="34" charset="0"/>
        </a:defRPr>
      </a:lvl3pPr>
      <a:lvl4pPr algn="l" rtl="0" fontAlgn="base">
        <a:lnSpc>
          <a:spcPct val="90000"/>
        </a:lnSpc>
        <a:spcBef>
          <a:spcPct val="0"/>
        </a:spcBef>
        <a:spcAft>
          <a:spcPct val="0"/>
        </a:spcAft>
        <a:defRPr sz="3200" b="1">
          <a:solidFill>
            <a:schemeClr val="tx2"/>
          </a:solidFill>
          <a:latin typeface="Arial" panose="020B0604020202020204" pitchFamily="34" charset="0"/>
        </a:defRPr>
      </a:lvl4pPr>
      <a:lvl5pPr algn="l" rtl="0" fontAlgn="base">
        <a:lnSpc>
          <a:spcPct val="90000"/>
        </a:lnSpc>
        <a:spcBef>
          <a:spcPct val="0"/>
        </a:spcBef>
        <a:spcAft>
          <a:spcPct val="0"/>
        </a:spcAft>
        <a:defRPr sz="3200" b="1">
          <a:solidFill>
            <a:schemeClr val="tx2"/>
          </a:solidFill>
          <a:latin typeface="Arial" panose="020B0604020202020204" pitchFamily="34" charset="0"/>
        </a:defRPr>
      </a:lvl5pPr>
      <a:lvl6pPr marL="457200" algn="l" rtl="0" fontAlgn="base">
        <a:lnSpc>
          <a:spcPct val="90000"/>
        </a:lnSpc>
        <a:spcBef>
          <a:spcPct val="0"/>
        </a:spcBef>
        <a:spcAft>
          <a:spcPct val="0"/>
        </a:spcAft>
        <a:defRPr sz="3200" b="1">
          <a:solidFill>
            <a:schemeClr val="tx2"/>
          </a:solidFill>
          <a:latin typeface="Arial" panose="020B0604020202020204" pitchFamily="34" charset="0"/>
        </a:defRPr>
      </a:lvl6pPr>
      <a:lvl7pPr marL="914400" algn="l" rtl="0" fontAlgn="base">
        <a:lnSpc>
          <a:spcPct val="90000"/>
        </a:lnSpc>
        <a:spcBef>
          <a:spcPct val="0"/>
        </a:spcBef>
        <a:spcAft>
          <a:spcPct val="0"/>
        </a:spcAft>
        <a:defRPr sz="3200" b="1">
          <a:solidFill>
            <a:schemeClr val="tx2"/>
          </a:solidFill>
          <a:latin typeface="Arial" panose="020B0604020202020204" pitchFamily="34" charset="0"/>
        </a:defRPr>
      </a:lvl7pPr>
      <a:lvl8pPr marL="1371600" algn="l" rtl="0" fontAlgn="base">
        <a:lnSpc>
          <a:spcPct val="90000"/>
        </a:lnSpc>
        <a:spcBef>
          <a:spcPct val="0"/>
        </a:spcBef>
        <a:spcAft>
          <a:spcPct val="0"/>
        </a:spcAft>
        <a:defRPr sz="3200" b="1">
          <a:solidFill>
            <a:schemeClr val="tx2"/>
          </a:solidFill>
          <a:latin typeface="Arial" panose="020B0604020202020204" pitchFamily="34" charset="0"/>
        </a:defRPr>
      </a:lvl8pPr>
      <a:lvl9pPr marL="1828800" algn="l" rtl="0" fontAlgn="base">
        <a:lnSpc>
          <a:spcPct val="90000"/>
        </a:lnSpc>
        <a:spcBef>
          <a:spcPct val="0"/>
        </a:spcBef>
        <a:spcAft>
          <a:spcPct val="0"/>
        </a:spcAft>
        <a:defRPr sz="3200" b="1">
          <a:solidFill>
            <a:schemeClr val="tx2"/>
          </a:solidFill>
          <a:latin typeface="Arial" panose="020B0604020202020204" pitchFamily="34" charset="0"/>
        </a:defRPr>
      </a:lvl9pPr>
    </p:titleStyle>
    <p:bodyStyle>
      <a:lvl1pPr marL="234950" indent="-234950" algn="l" rtl="0" fontAlgn="base">
        <a:spcBef>
          <a:spcPct val="40000"/>
        </a:spcBef>
        <a:spcAft>
          <a:spcPct val="0"/>
        </a:spcAft>
        <a:buClr>
          <a:schemeClr val="tx2"/>
        </a:buClr>
        <a:buFont typeface="Symbol" panose="05050102010706020507" pitchFamily="18" charset="2"/>
        <a:buChar char="·"/>
        <a:defRPr sz="2000" kern="1200">
          <a:solidFill>
            <a:schemeClr val="tx1"/>
          </a:solidFill>
          <a:latin typeface="+mn-lt"/>
          <a:ea typeface="+mn-ea"/>
          <a:cs typeface="+mn-cs"/>
        </a:defRPr>
      </a:lvl1pPr>
      <a:lvl2pPr marL="560388" indent="-234950" algn="l" rtl="0" fontAlgn="base">
        <a:spcBef>
          <a:spcPct val="40000"/>
        </a:spcBef>
        <a:spcAft>
          <a:spcPct val="0"/>
        </a:spcAft>
        <a:buClr>
          <a:schemeClr val="tx2"/>
        </a:buClr>
        <a:buChar char="–"/>
        <a:defRPr sz="2000" kern="1200">
          <a:solidFill>
            <a:schemeClr val="tx1"/>
          </a:solidFill>
          <a:latin typeface="+mn-lt"/>
          <a:ea typeface="+mn-ea"/>
          <a:cs typeface="+mn-cs"/>
        </a:defRPr>
      </a:lvl2pPr>
      <a:lvl3pPr marL="860425" indent="-207963" algn="l" rtl="0" fontAlgn="base">
        <a:spcBef>
          <a:spcPct val="40000"/>
        </a:spcBef>
        <a:spcAft>
          <a:spcPct val="0"/>
        </a:spcAft>
        <a:buClr>
          <a:schemeClr val="tx2"/>
        </a:buClr>
        <a:buSzPct val="110000"/>
        <a:buFont typeface="Symbol" panose="05050102010706020507" pitchFamily="18" charset="2"/>
        <a:buChar char="·"/>
        <a:defRPr sz="2000" kern="1200">
          <a:solidFill>
            <a:schemeClr val="tx1"/>
          </a:solidFill>
          <a:latin typeface="+mn-lt"/>
          <a:ea typeface="+mn-ea"/>
          <a:cs typeface="+mn-cs"/>
        </a:defRPr>
      </a:lvl3pPr>
      <a:lvl4pPr marL="1109663" indent="-182563" algn="l" rtl="0" fontAlgn="base">
        <a:spcBef>
          <a:spcPct val="40000"/>
        </a:spcBef>
        <a:spcAft>
          <a:spcPct val="0"/>
        </a:spcAft>
        <a:buClr>
          <a:schemeClr val="tx2"/>
        </a:buClr>
        <a:buChar char="–"/>
        <a:defRPr sz="2000" kern="1200">
          <a:solidFill>
            <a:schemeClr val="tx1"/>
          </a:solidFill>
          <a:latin typeface="+mn-lt"/>
          <a:ea typeface="+mn-ea"/>
          <a:cs typeface="+mn-cs"/>
        </a:defRPr>
      </a:lvl4pPr>
      <a:lvl5pPr marL="1382713" indent="-195263" algn="l" rtl="0" fontAlgn="base">
        <a:spcBef>
          <a:spcPct val="40000"/>
        </a:spcBef>
        <a:spcAft>
          <a:spcPct val="0"/>
        </a:spcAft>
        <a:buClr>
          <a:schemeClr val="tx2"/>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25646" name="Picture 14" descr="03_Logistics_ppt"/>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391025" y="0"/>
            <a:ext cx="4752975" cy="5191125"/>
          </a:xfrm>
          <a:prstGeom prst="rect">
            <a:avLst/>
          </a:prstGeom>
          <a:noFill/>
          <a:extLst>
            <a:ext uri="{909E8E84-426E-40DD-AFC4-6F175D3DCCD1}">
              <a14:hiddenFill xmlns:a14="http://schemas.microsoft.com/office/drawing/2010/main">
                <a:solidFill>
                  <a:srgbClr val="FFFFFF"/>
                </a:solidFill>
              </a14:hiddenFill>
            </a:ext>
          </a:extLst>
        </p:spPr>
      </p:pic>
      <p:grpSp>
        <p:nvGrpSpPr>
          <p:cNvPr id="325648" name="Group 16"/>
          <p:cNvGrpSpPr>
            <a:grpSpLocks/>
          </p:cNvGrpSpPr>
          <p:nvPr userDrawn="1"/>
        </p:nvGrpSpPr>
        <p:grpSpPr bwMode="auto">
          <a:xfrm>
            <a:off x="0" y="6186488"/>
            <a:ext cx="9144000" cy="671512"/>
            <a:chOff x="0" y="3897"/>
            <a:chExt cx="5760" cy="423"/>
          </a:xfrm>
        </p:grpSpPr>
        <p:sp>
          <p:nvSpPr>
            <p:cNvPr id="325635" name="Rectangle 3"/>
            <p:cNvSpPr>
              <a:spLocks noChangeArrowheads="1"/>
            </p:cNvSpPr>
            <p:nvPr userDrawn="1"/>
          </p:nvSpPr>
          <p:spPr bwMode="auto">
            <a:xfrm>
              <a:off x="0" y="3923"/>
              <a:ext cx="2674" cy="397"/>
            </a:xfrm>
            <a:prstGeom prst="rect">
              <a:avLst/>
            </a:prstGeom>
            <a:solidFill>
              <a:srgbClr val="D7D8D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5636" name="Rectangle 4"/>
            <p:cNvSpPr>
              <a:spLocks noChangeArrowheads="1"/>
            </p:cNvSpPr>
            <p:nvPr userDrawn="1"/>
          </p:nvSpPr>
          <p:spPr bwMode="auto">
            <a:xfrm>
              <a:off x="2634" y="3923"/>
              <a:ext cx="2387" cy="397"/>
            </a:xfrm>
            <a:prstGeom prst="rect">
              <a:avLst/>
            </a:prstGeom>
            <a:gradFill rotWithShape="1">
              <a:gsLst>
                <a:gs pos="0">
                  <a:srgbClr val="D7D8D6"/>
                </a:gs>
                <a:gs pos="100000">
                  <a:srgbClr val="D7D8D6">
                    <a:gamma/>
                    <a:tint val="0"/>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5638" name="Line 6"/>
            <p:cNvSpPr>
              <a:spLocks noChangeShapeType="1"/>
            </p:cNvSpPr>
            <p:nvPr userDrawn="1"/>
          </p:nvSpPr>
          <p:spPr bwMode="auto">
            <a:xfrm>
              <a:off x="0" y="3897"/>
              <a:ext cx="5760" cy="0"/>
            </a:xfrm>
            <a:prstGeom prst="line">
              <a:avLst/>
            </a:prstGeom>
            <a:noFill/>
            <a:ln w="25400">
              <a:solidFill>
                <a:srgbClr val="000F6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325639" name="Picture 7"/>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025" y="4076"/>
              <a:ext cx="589" cy="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325640" name="Rectangle 8"/>
          <p:cNvSpPr>
            <a:spLocks noGrp="1" noChangeArrowheads="1"/>
          </p:cNvSpPr>
          <p:nvPr>
            <p:ph type="body" idx="1"/>
          </p:nvPr>
        </p:nvSpPr>
        <p:spPr bwMode="auto">
          <a:xfrm>
            <a:off x="322263" y="1878013"/>
            <a:ext cx="7772400" cy="3944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25641" name="Rectangle 9"/>
          <p:cNvSpPr>
            <a:spLocks noGrp="1" noChangeArrowheads="1"/>
          </p:cNvSpPr>
          <p:nvPr>
            <p:ph type="title"/>
          </p:nvPr>
        </p:nvSpPr>
        <p:spPr bwMode="auto">
          <a:xfrm>
            <a:off x="319088" y="442913"/>
            <a:ext cx="8393112"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endParaRPr lang="sv-SE" altLang="en-US" smtClean="0"/>
          </a:p>
        </p:txBody>
      </p:sp>
      <p:sp>
        <p:nvSpPr>
          <p:cNvPr id="325643" name="Rectangle 11"/>
          <p:cNvSpPr>
            <a:spLocks noGrp="1" noChangeArrowheads="1"/>
          </p:cNvSpPr>
          <p:nvPr>
            <p:ph type="sldNum" sz="quarter" idx="4"/>
          </p:nvPr>
        </p:nvSpPr>
        <p:spPr bwMode="auto">
          <a:xfrm>
            <a:off x="352425" y="6619875"/>
            <a:ext cx="392113" cy="20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AEAEA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defRPr sz="1000"/>
            </a:lvl1pPr>
          </a:lstStyle>
          <a:p>
            <a:fld id="{A3E01D74-20E0-42D5-8E1D-D7D31FE16D83}" type="slidenum">
              <a:rPr lang="sv-SE" altLang="en-US"/>
              <a:pPr/>
              <a:t>‹#›</a:t>
            </a:fld>
            <a:endParaRPr lang="sv-SE" altLang="en-US"/>
          </a:p>
        </p:txBody>
      </p:sp>
      <p:sp>
        <p:nvSpPr>
          <p:cNvPr id="325644" name="Rectangle 12"/>
          <p:cNvSpPr>
            <a:spLocks noChangeArrowheads="1"/>
          </p:cNvSpPr>
          <p:nvPr/>
        </p:nvSpPr>
        <p:spPr bwMode="auto">
          <a:xfrm>
            <a:off x="339725" y="6256338"/>
            <a:ext cx="2079625" cy="201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spcBef>
                <a:spcPct val="0"/>
              </a:spcBef>
            </a:pPr>
            <a:r>
              <a:rPr lang="sv-SE" altLang="en-US" sz="1100" b="1"/>
              <a:t>AB Volvo</a:t>
            </a:r>
          </a:p>
        </p:txBody>
      </p:sp>
      <p:sp>
        <p:nvSpPr>
          <p:cNvPr id="325645" name="Rectangle 13"/>
          <p:cNvSpPr>
            <a:spLocks noGrp="1" noChangeArrowheads="1"/>
          </p:cNvSpPr>
          <p:nvPr>
            <p:ph type="dt" sz="half" idx="2"/>
          </p:nvPr>
        </p:nvSpPr>
        <p:spPr bwMode="auto">
          <a:xfrm>
            <a:off x="588963" y="6618288"/>
            <a:ext cx="3616325" cy="209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AEAEA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defRPr sz="900"/>
            </a:lvl1pPr>
          </a:lstStyle>
          <a:p>
            <a:r>
              <a:rPr lang="sv-SE" altLang="en-US"/>
              <a:t>2007-XX-XX</a:t>
            </a:r>
          </a:p>
        </p:txBody>
      </p:sp>
      <p:sp>
        <p:nvSpPr>
          <p:cNvPr id="325647" name="Rectangle 15"/>
          <p:cNvSpPr>
            <a:spLocks noChangeArrowheads="1"/>
          </p:cNvSpPr>
          <p:nvPr userDrawn="1"/>
        </p:nvSpPr>
        <p:spPr bwMode="auto">
          <a:xfrm>
            <a:off x="341313" y="6419850"/>
            <a:ext cx="4970462" cy="163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0"/>
              </a:spcBef>
            </a:pPr>
            <a:r>
              <a:rPr lang="sv-SE" altLang="en-US" sz="1000"/>
              <a:t>Department, Name</a:t>
            </a:r>
          </a:p>
        </p:txBody>
      </p:sp>
    </p:spTree>
  </p:cSld>
  <p:clrMap bg1="lt1" tx1="dk1" bg2="lt2" tx2="dk2" accent1="accent1" accent2="accent2" accent3="accent3" accent4="accent4" accent5="accent5" accent6="accent6" hlink="hlink" folHlink="folHlink"/>
  <p:sldLayoutIdLst>
    <p:sldLayoutId id="214748366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hf hdr="0" ftr="0"/>
  <p:txStyles>
    <p:titleStyle>
      <a:lvl1pPr algn="l" rtl="0" fontAlgn="base">
        <a:lnSpc>
          <a:spcPct val="90000"/>
        </a:lnSpc>
        <a:spcBef>
          <a:spcPct val="0"/>
        </a:spcBef>
        <a:spcAft>
          <a:spcPct val="0"/>
        </a:spcAft>
        <a:defRPr sz="3200" b="1" kern="1200">
          <a:solidFill>
            <a:schemeClr val="tx2"/>
          </a:solidFill>
          <a:latin typeface="+mj-lt"/>
          <a:ea typeface="+mj-ea"/>
          <a:cs typeface="+mj-cs"/>
        </a:defRPr>
      </a:lvl1pPr>
      <a:lvl2pPr algn="l" rtl="0" fontAlgn="base">
        <a:lnSpc>
          <a:spcPct val="90000"/>
        </a:lnSpc>
        <a:spcBef>
          <a:spcPct val="0"/>
        </a:spcBef>
        <a:spcAft>
          <a:spcPct val="0"/>
        </a:spcAft>
        <a:defRPr sz="3200" b="1">
          <a:solidFill>
            <a:schemeClr val="tx2"/>
          </a:solidFill>
          <a:latin typeface="Arial" panose="020B0604020202020204" pitchFamily="34" charset="0"/>
        </a:defRPr>
      </a:lvl2pPr>
      <a:lvl3pPr algn="l" rtl="0" fontAlgn="base">
        <a:lnSpc>
          <a:spcPct val="90000"/>
        </a:lnSpc>
        <a:spcBef>
          <a:spcPct val="0"/>
        </a:spcBef>
        <a:spcAft>
          <a:spcPct val="0"/>
        </a:spcAft>
        <a:defRPr sz="3200" b="1">
          <a:solidFill>
            <a:schemeClr val="tx2"/>
          </a:solidFill>
          <a:latin typeface="Arial" panose="020B0604020202020204" pitchFamily="34" charset="0"/>
        </a:defRPr>
      </a:lvl3pPr>
      <a:lvl4pPr algn="l" rtl="0" fontAlgn="base">
        <a:lnSpc>
          <a:spcPct val="90000"/>
        </a:lnSpc>
        <a:spcBef>
          <a:spcPct val="0"/>
        </a:spcBef>
        <a:spcAft>
          <a:spcPct val="0"/>
        </a:spcAft>
        <a:defRPr sz="3200" b="1">
          <a:solidFill>
            <a:schemeClr val="tx2"/>
          </a:solidFill>
          <a:latin typeface="Arial" panose="020B0604020202020204" pitchFamily="34" charset="0"/>
        </a:defRPr>
      </a:lvl4pPr>
      <a:lvl5pPr algn="l" rtl="0" fontAlgn="base">
        <a:lnSpc>
          <a:spcPct val="90000"/>
        </a:lnSpc>
        <a:spcBef>
          <a:spcPct val="0"/>
        </a:spcBef>
        <a:spcAft>
          <a:spcPct val="0"/>
        </a:spcAft>
        <a:defRPr sz="3200" b="1">
          <a:solidFill>
            <a:schemeClr val="tx2"/>
          </a:solidFill>
          <a:latin typeface="Arial" panose="020B0604020202020204" pitchFamily="34" charset="0"/>
        </a:defRPr>
      </a:lvl5pPr>
      <a:lvl6pPr marL="457200" algn="l" rtl="0" fontAlgn="base">
        <a:lnSpc>
          <a:spcPct val="90000"/>
        </a:lnSpc>
        <a:spcBef>
          <a:spcPct val="0"/>
        </a:spcBef>
        <a:spcAft>
          <a:spcPct val="0"/>
        </a:spcAft>
        <a:defRPr sz="3200" b="1">
          <a:solidFill>
            <a:schemeClr val="tx2"/>
          </a:solidFill>
          <a:latin typeface="Arial" panose="020B0604020202020204" pitchFamily="34" charset="0"/>
        </a:defRPr>
      </a:lvl6pPr>
      <a:lvl7pPr marL="914400" algn="l" rtl="0" fontAlgn="base">
        <a:lnSpc>
          <a:spcPct val="90000"/>
        </a:lnSpc>
        <a:spcBef>
          <a:spcPct val="0"/>
        </a:spcBef>
        <a:spcAft>
          <a:spcPct val="0"/>
        </a:spcAft>
        <a:defRPr sz="3200" b="1">
          <a:solidFill>
            <a:schemeClr val="tx2"/>
          </a:solidFill>
          <a:latin typeface="Arial" panose="020B0604020202020204" pitchFamily="34" charset="0"/>
        </a:defRPr>
      </a:lvl7pPr>
      <a:lvl8pPr marL="1371600" algn="l" rtl="0" fontAlgn="base">
        <a:lnSpc>
          <a:spcPct val="90000"/>
        </a:lnSpc>
        <a:spcBef>
          <a:spcPct val="0"/>
        </a:spcBef>
        <a:spcAft>
          <a:spcPct val="0"/>
        </a:spcAft>
        <a:defRPr sz="3200" b="1">
          <a:solidFill>
            <a:schemeClr val="tx2"/>
          </a:solidFill>
          <a:latin typeface="Arial" panose="020B0604020202020204" pitchFamily="34" charset="0"/>
        </a:defRPr>
      </a:lvl8pPr>
      <a:lvl9pPr marL="1828800" algn="l" rtl="0" fontAlgn="base">
        <a:lnSpc>
          <a:spcPct val="90000"/>
        </a:lnSpc>
        <a:spcBef>
          <a:spcPct val="0"/>
        </a:spcBef>
        <a:spcAft>
          <a:spcPct val="0"/>
        </a:spcAft>
        <a:defRPr sz="3200" b="1">
          <a:solidFill>
            <a:schemeClr val="tx2"/>
          </a:solidFill>
          <a:latin typeface="Arial" panose="020B0604020202020204" pitchFamily="34" charset="0"/>
        </a:defRPr>
      </a:lvl9pPr>
    </p:titleStyle>
    <p:bodyStyle>
      <a:lvl1pPr marL="234950" indent="-234950" algn="l" rtl="0" fontAlgn="base">
        <a:spcBef>
          <a:spcPct val="40000"/>
        </a:spcBef>
        <a:spcAft>
          <a:spcPct val="0"/>
        </a:spcAft>
        <a:buClr>
          <a:schemeClr val="tx2"/>
        </a:buClr>
        <a:buFont typeface="Symbol" panose="05050102010706020507" pitchFamily="18" charset="2"/>
        <a:buChar char="·"/>
        <a:defRPr sz="2000" kern="1200">
          <a:solidFill>
            <a:schemeClr val="tx1"/>
          </a:solidFill>
          <a:latin typeface="+mn-lt"/>
          <a:ea typeface="+mn-ea"/>
          <a:cs typeface="+mn-cs"/>
        </a:defRPr>
      </a:lvl1pPr>
      <a:lvl2pPr marL="560388" indent="-234950" algn="l" rtl="0" fontAlgn="base">
        <a:spcBef>
          <a:spcPct val="40000"/>
        </a:spcBef>
        <a:spcAft>
          <a:spcPct val="0"/>
        </a:spcAft>
        <a:buClr>
          <a:schemeClr val="tx2"/>
        </a:buClr>
        <a:buChar char="–"/>
        <a:defRPr sz="2000" kern="1200">
          <a:solidFill>
            <a:schemeClr val="tx1"/>
          </a:solidFill>
          <a:latin typeface="+mn-lt"/>
          <a:ea typeface="+mn-ea"/>
          <a:cs typeface="+mn-cs"/>
        </a:defRPr>
      </a:lvl2pPr>
      <a:lvl3pPr marL="860425" indent="-207963" algn="l" rtl="0" fontAlgn="base">
        <a:spcBef>
          <a:spcPct val="40000"/>
        </a:spcBef>
        <a:spcAft>
          <a:spcPct val="0"/>
        </a:spcAft>
        <a:buClr>
          <a:schemeClr val="tx2"/>
        </a:buClr>
        <a:buSzPct val="110000"/>
        <a:buFont typeface="Symbol" panose="05050102010706020507" pitchFamily="18" charset="2"/>
        <a:buChar char="·"/>
        <a:defRPr sz="2000" kern="1200">
          <a:solidFill>
            <a:schemeClr val="tx1"/>
          </a:solidFill>
          <a:latin typeface="+mn-lt"/>
          <a:ea typeface="+mn-ea"/>
          <a:cs typeface="+mn-cs"/>
        </a:defRPr>
      </a:lvl3pPr>
      <a:lvl4pPr marL="1109663" indent="-182563" algn="l" rtl="0" fontAlgn="base">
        <a:spcBef>
          <a:spcPct val="40000"/>
        </a:spcBef>
        <a:spcAft>
          <a:spcPct val="0"/>
        </a:spcAft>
        <a:buClr>
          <a:schemeClr val="tx2"/>
        </a:buClr>
        <a:buChar char="–"/>
        <a:defRPr sz="2000" kern="1200">
          <a:solidFill>
            <a:schemeClr val="tx1"/>
          </a:solidFill>
          <a:latin typeface="+mn-lt"/>
          <a:ea typeface="+mn-ea"/>
          <a:cs typeface="+mn-cs"/>
        </a:defRPr>
      </a:lvl4pPr>
      <a:lvl5pPr marL="1382713" indent="-195263" algn="l" rtl="0" fontAlgn="base">
        <a:spcBef>
          <a:spcPct val="40000"/>
        </a:spcBef>
        <a:spcAft>
          <a:spcPct val="0"/>
        </a:spcAft>
        <a:buClr>
          <a:schemeClr val="tx2"/>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304130" name="Rectangle 2"/>
          <p:cNvSpPr>
            <a:spLocks noGrp="1" noChangeArrowheads="1"/>
          </p:cNvSpPr>
          <p:nvPr>
            <p:ph type="title"/>
          </p:nvPr>
        </p:nvSpPr>
        <p:spPr bwMode="auto">
          <a:xfrm>
            <a:off x="320675" y="403225"/>
            <a:ext cx="840105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p:txStyles>
    <p:titleStyle>
      <a:lvl1pPr algn="l" rtl="0" fontAlgn="base">
        <a:spcBef>
          <a:spcPct val="0"/>
        </a:spcBef>
        <a:spcAft>
          <a:spcPct val="0"/>
        </a:spcAft>
        <a:defRPr sz="3200" b="1" kern="1200">
          <a:solidFill>
            <a:schemeClr val="bg1"/>
          </a:solidFill>
          <a:latin typeface="+mj-lt"/>
          <a:ea typeface="+mj-ea"/>
          <a:cs typeface="+mj-cs"/>
        </a:defRPr>
      </a:lvl1pPr>
      <a:lvl2pPr algn="l" rtl="0" fontAlgn="base">
        <a:spcBef>
          <a:spcPct val="0"/>
        </a:spcBef>
        <a:spcAft>
          <a:spcPct val="0"/>
        </a:spcAft>
        <a:defRPr sz="3200" b="1">
          <a:solidFill>
            <a:schemeClr val="bg1"/>
          </a:solidFill>
          <a:latin typeface="Arial" panose="020B0604020202020204" pitchFamily="34" charset="0"/>
        </a:defRPr>
      </a:lvl2pPr>
      <a:lvl3pPr algn="l" rtl="0" fontAlgn="base">
        <a:spcBef>
          <a:spcPct val="0"/>
        </a:spcBef>
        <a:spcAft>
          <a:spcPct val="0"/>
        </a:spcAft>
        <a:defRPr sz="3200" b="1">
          <a:solidFill>
            <a:schemeClr val="bg1"/>
          </a:solidFill>
          <a:latin typeface="Arial" panose="020B0604020202020204" pitchFamily="34" charset="0"/>
        </a:defRPr>
      </a:lvl3pPr>
      <a:lvl4pPr algn="l" rtl="0" fontAlgn="base">
        <a:spcBef>
          <a:spcPct val="0"/>
        </a:spcBef>
        <a:spcAft>
          <a:spcPct val="0"/>
        </a:spcAft>
        <a:defRPr sz="3200" b="1">
          <a:solidFill>
            <a:schemeClr val="bg1"/>
          </a:solidFill>
          <a:latin typeface="Arial" panose="020B0604020202020204" pitchFamily="34" charset="0"/>
        </a:defRPr>
      </a:lvl4pPr>
      <a:lvl5pPr algn="l" rtl="0" fontAlgn="base">
        <a:spcBef>
          <a:spcPct val="0"/>
        </a:spcBef>
        <a:spcAft>
          <a:spcPct val="0"/>
        </a:spcAft>
        <a:defRPr sz="3200" b="1">
          <a:solidFill>
            <a:schemeClr val="bg1"/>
          </a:solidFill>
          <a:latin typeface="Arial" panose="020B0604020202020204" pitchFamily="34" charset="0"/>
        </a:defRPr>
      </a:lvl5pPr>
      <a:lvl6pPr marL="457200" algn="l" rtl="0" fontAlgn="base">
        <a:spcBef>
          <a:spcPct val="0"/>
        </a:spcBef>
        <a:spcAft>
          <a:spcPct val="0"/>
        </a:spcAft>
        <a:defRPr sz="3200" b="1">
          <a:solidFill>
            <a:schemeClr val="bg1"/>
          </a:solidFill>
          <a:latin typeface="Arial" panose="020B0604020202020204" pitchFamily="34" charset="0"/>
        </a:defRPr>
      </a:lvl6pPr>
      <a:lvl7pPr marL="914400" algn="l" rtl="0" fontAlgn="base">
        <a:spcBef>
          <a:spcPct val="0"/>
        </a:spcBef>
        <a:spcAft>
          <a:spcPct val="0"/>
        </a:spcAft>
        <a:defRPr sz="3200" b="1">
          <a:solidFill>
            <a:schemeClr val="bg1"/>
          </a:solidFill>
          <a:latin typeface="Arial" panose="020B0604020202020204" pitchFamily="34" charset="0"/>
        </a:defRPr>
      </a:lvl7pPr>
      <a:lvl8pPr marL="1371600" algn="l" rtl="0" fontAlgn="base">
        <a:spcBef>
          <a:spcPct val="0"/>
        </a:spcBef>
        <a:spcAft>
          <a:spcPct val="0"/>
        </a:spcAft>
        <a:defRPr sz="3200" b="1">
          <a:solidFill>
            <a:schemeClr val="bg1"/>
          </a:solidFill>
          <a:latin typeface="Arial" panose="020B0604020202020204" pitchFamily="34" charset="0"/>
        </a:defRPr>
      </a:lvl8pPr>
      <a:lvl9pPr marL="1828800" algn="l" rtl="0" fontAlgn="base">
        <a:spcBef>
          <a:spcPct val="0"/>
        </a:spcBef>
        <a:spcAft>
          <a:spcPct val="0"/>
        </a:spcAft>
        <a:defRPr sz="3200" b="1">
          <a:solidFill>
            <a:schemeClr val="bg1"/>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002" name="AutoShape 2"/>
          <p:cNvSpPr>
            <a:spLocks noChangeArrowheads="1"/>
          </p:cNvSpPr>
          <p:nvPr/>
        </p:nvSpPr>
        <p:spPr bwMode="auto">
          <a:xfrm>
            <a:off x="401638" y="3136900"/>
            <a:ext cx="8305800" cy="2935288"/>
          </a:xfrm>
          <a:prstGeom prst="octagon">
            <a:avLst>
              <a:gd name="adj" fmla="val 29282"/>
            </a:avLst>
          </a:prstGeom>
          <a:noFill/>
          <a:ln>
            <a:noFill/>
          </a:ln>
          <a:effectLst>
            <a:prstShdw prst="shdw17" dist="17961" dir="2700000">
              <a:schemeClr val="bg1">
                <a:gamma/>
                <a:shade val="60000"/>
                <a:invGamma/>
              </a:schemeClr>
            </a:prst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5400">
                <a:solidFill>
                  <a:schemeClr val="bg1"/>
                </a:solidFill>
                <a:miter lim="800000"/>
                <a:headEnd/>
                <a:tailEnd/>
              </a14:hiddenLine>
            </a:ext>
          </a:extLst>
        </p:spPr>
        <p:txBody>
          <a:bodyPr wrap="none" lIns="90488" tIns="44450" rIns="90488" bIns="44450" anchor="ctr"/>
          <a:lstStyle/>
          <a:p>
            <a:pPr algn="ctr" eaLnBrk="0" hangingPunct="0">
              <a:spcBef>
                <a:spcPct val="0"/>
              </a:spcBef>
            </a:pPr>
            <a:r>
              <a:rPr lang="en-GB" altLang="en-US" sz="3200" b="1">
                <a:solidFill>
                  <a:schemeClr val="tx2"/>
                </a:solidFill>
                <a:effectLst>
                  <a:outerShdw blurRad="38100" dist="38100" dir="2700000" algn="tl">
                    <a:srgbClr val="C0C0C0"/>
                  </a:outerShdw>
                </a:effectLst>
              </a:rPr>
              <a:t>Initial Capacity Assessment Sheet</a:t>
            </a:r>
            <a:r>
              <a:rPr lang="en-GB" altLang="en-US" sz="3200" b="1">
                <a:solidFill>
                  <a:schemeClr val="tx2"/>
                </a:solidFill>
                <a:effectLst>
                  <a:outerShdw blurRad="38100" dist="38100" dir="2700000" algn="tl">
                    <a:srgbClr val="C0C0C0"/>
                  </a:outerShdw>
                </a:effectLst>
                <a:latin typeface="Volvo Sans Pro Medium" pitchFamily="34" charset="0"/>
              </a:rPr>
              <a:t> (ICAS)</a:t>
            </a:r>
          </a:p>
          <a:p>
            <a:pPr algn="ctr" eaLnBrk="0" hangingPunct="0">
              <a:spcBef>
                <a:spcPct val="0"/>
              </a:spcBef>
            </a:pPr>
            <a:r>
              <a:rPr lang="en-GB" altLang="en-US" sz="3200" b="1">
                <a:solidFill>
                  <a:schemeClr val="tx2"/>
                </a:solidFill>
                <a:effectLst>
                  <a:outerShdw blurRad="38100" dist="38100" dir="2700000" algn="tl">
                    <a:srgbClr val="C0C0C0"/>
                  </a:outerShdw>
                </a:effectLst>
                <a:latin typeface="Volvo Sans Pro Medium" pitchFamily="34" charset="0"/>
              </a:rPr>
              <a:t>&amp;</a:t>
            </a:r>
          </a:p>
          <a:p>
            <a:pPr algn="ctr" eaLnBrk="0" hangingPunct="0">
              <a:spcBef>
                <a:spcPct val="0"/>
              </a:spcBef>
            </a:pPr>
            <a:r>
              <a:rPr lang="en-GB" altLang="en-US" sz="3200" b="1">
                <a:solidFill>
                  <a:schemeClr val="tx2"/>
                </a:solidFill>
                <a:effectLst>
                  <a:outerShdw blurRad="38100" dist="38100" dir="2700000" algn="tl">
                    <a:srgbClr val="C0C0C0"/>
                  </a:outerShdw>
                </a:effectLst>
                <a:latin typeface="Volvo Sans Pro Medium" pitchFamily="34" charset="0"/>
              </a:rPr>
              <a:t>Capacity Assessment Sheet (CAS)</a:t>
            </a:r>
          </a:p>
          <a:p>
            <a:pPr algn="ctr" eaLnBrk="0" hangingPunct="0">
              <a:spcBef>
                <a:spcPct val="0"/>
              </a:spcBef>
            </a:pPr>
            <a:endParaRPr lang="en-GB" altLang="en-US" sz="3200" b="1">
              <a:solidFill>
                <a:schemeClr val="tx2"/>
              </a:solidFill>
              <a:effectLst>
                <a:outerShdw blurRad="38100" dist="38100" dir="2700000" algn="tl">
                  <a:srgbClr val="C0C0C0"/>
                </a:outerShdw>
              </a:effectLst>
              <a:latin typeface="Volvo Sans Pro Medium" pitchFamily="34" charset="0"/>
            </a:endParaRPr>
          </a:p>
          <a:p>
            <a:pPr algn="ctr" eaLnBrk="0" hangingPunct="0">
              <a:spcBef>
                <a:spcPct val="0"/>
              </a:spcBef>
            </a:pPr>
            <a:r>
              <a:rPr lang="en-GB" altLang="en-US" sz="3200" b="1">
                <a:solidFill>
                  <a:schemeClr val="tx2"/>
                </a:solidFill>
                <a:effectLst>
                  <a:outerShdw blurRad="38100" dist="38100" dir="2700000" algn="tl">
                    <a:srgbClr val="C0C0C0"/>
                  </a:outerShdw>
                </a:effectLst>
                <a:latin typeface="Volvo Sans Pro Medium" pitchFamily="34" charset="0"/>
              </a:rPr>
              <a:t>Communication kit for suppliers.</a:t>
            </a:r>
          </a:p>
        </p:txBody>
      </p:sp>
      <p:sp>
        <p:nvSpPr>
          <p:cNvPr id="384003" name="Rectangle 3"/>
          <p:cNvSpPr>
            <a:spLocks noChangeArrowheads="1"/>
          </p:cNvSpPr>
          <p:nvPr/>
        </p:nvSpPr>
        <p:spPr bwMode="auto">
          <a:xfrm>
            <a:off x="2354263" y="6148388"/>
            <a:ext cx="43164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rgbClr val="9D9E9C"/>
                </a:solidFill>
              </a:rPr>
              <a:t>Updated:  8 Dec 2010 for revision 01</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3"/>
          <p:cNvSpPr>
            <a:spLocks noGrp="1"/>
          </p:cNvSpPr>
          <p:nvPr>
            <p:ph type="sldNum" sz="quarter" idx="10"/>
          </p:nvPr>
        </p:nvSpPr>
        <p:spPr/>
        <p:txBody>
          <a:bodyPr/>
          <a:lstStyle/>
          <a:p>
            <a:fld id="{835A7293-ECEA-4B87-8B9D-0D41890D0184}" type="slidenum">
              <a:rPr lang="sv-SE" altLang="en-US"/>
              <a:pPr/>
              <a:t>10</a:t>
            </a:fld>
            <a:endParaRPr lang="sv-SE" altLang="en-US"/>
          </a:p>
        </p:txBody>
      </p:sp>
      <p:sp>
        <p:nvSpPr>
          <p:cNvPr id="393218" name="Rectangle 2"/>
          <p:cNvSpPr>
            <a:spLocks noGrp="1" noChangeArrowheads="1"/>
          </p:cNvSpPr>
          <p:nvPr>
            <p:ph type="title"/>
          </p:nvPr>
        </p:nvSpPr>
        <p:spPr>
          <a:xfrm>
            <a:off x="319088" y="266700"/>
            <a:ext cx="8388350" cy="584200"/>
          </a:xfrm>
        </p:spPr>
        <p:txBody>
          <a:bodyPr/>
          <a:lstStyle/>
          <a:p>
            <a:r>
              <a:rPr lang="en-US" altLang="en-US" sz="2800"/>
              <a:t>ICAS – </a:t>
            </a:r>
            <a:br>
              <a:rPr lang="en-US" altLang="en-US" sz="2800"/>
            </a:br>
            <a:r>
              <a:rPr lang="en-US" altLang="en-US" sz="2800"/>
              <a:t>Process flow.</a:t>
            </a:r>
          </a:p>
        </p:txBody>
      </p:sp>
      <p:sp>
        <p:nvSpPr>
          <p:cNvPr id="393220" name="Text Box 4"/>
          <p:cNvSpPr txBox="1">
            <a:spLocks noChangeArrowheads="1"/>
          </p:cNvSpPr>
          <p:nvPr/>
        </p:nvSpPr>
        <p:spPr bwMode="auto">
          <a:xfrm>
            <a:off x="752475" y="1711325"/>
            <a:ext cx="2117725" cy="314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b="1" u="sng"/>
              <a:t>In these APQP-phases:</a:t>
            </a:r>
            <a:r>
              <a:rPr lang="en-US" altLang="en-US"/>
              <a:t> </a:t>
            </a:r>
          </a:p>
          <a:p>
            <a:r>
              <a:rPr lang="en-US" altLang="en-US"/>
              <a:t>1. Kick off,.        2. Product design.             3. Process design </a:t>
            </a:r>
          </a:p>
          <a:p>
            <a:r>
              <a:rPr lang="en-US" altLang="en-US"/>
              <a:t>(All 3 steps for every phase)</a:t>
            </a:r>
          </a:p>
        </p:txBody>
      </p:sp>
      <p:sp>
        <p:nvSpPr>
          <p:cNvPr id="393221" name="Text Box 5"/>
          <p:cNvSpPr txBox="1">
            <a:spLocks noChangeArrowheads="1"/>
          </p:cNvSpPr>
          <p:nvPr/>
        </p:nvSpPr>
        <p:spPr bwMode="auto">
          <a:xfrm>
            <a:off x="3240088" y="330200"/>
            <a:ext cx="5654675" cy="4981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0"/>
              </a:spcBef>
              <a:defRPr sz="2400">
                <a:solidFill>
                  <a:schemeClr val="tx1"/>
                </a:solidFill>
                <a:latin typeface="Times New Roman" panose="02020603050405020304" pitchFamily="18" charset="0"/>
              </a:defRPr>
            </a:lvl1pPr>
            <a:lvl2pPr marL="914400" indent="-457200">
              <a:spcBef>
                <a:spcPct val="0"/>
              </a:spcBef>
              <a:defRPr sz="2400">
                <a:solidFill>
                  <a:schemeClr val="tx1"/>
                </a:solidFill>
                <a:latin typeface="Times New Roman" panose="02020603050405020304" pitchFamily="18" charset="0"/>
              </a:defRPr>
            </a:lvl2pPr>
            <a:lvl3pPr marL="1371600" indent="-457200">
              <a:spcBef>
                <a:spcPct val="0"/>
              </a:spcBef>
              <a:defRPr sz="2400">
                <a:solidFill>
                  <a:schemeClr val="tx1"/>
                </a:solidFill>
                <a:latin typeface="Times New Roman" panose="02020603050405020304" pitchFamily="18" charset="0"/>
              </a:defRPr>
            </a:lvl3pPr>
            <a:lvl4pPr marL="1828800" indent="-457200">
              <a:spcBef>
                <a:spcPct val="0"/>
              </a:spcBef>
              <a:defRPr sz="2400">
                <a:solidFill>
                  <a:schemeClr val="tx1"/>
                </a:solidFill>
                <a:latin typeface="Times New Roman" panose="02020603050405020304" pitchFamily="18" charset="0"/>
              </a:defRPr>
            </a:lvl4pPr>
            <a:lvl5pPr marL="2286000" indent="-457200">
              <a:spcBef>
                <a:spcPct val="0"/>
              </a:spcBef>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1600">
                <a:latin typeface="Arial" panose="020B0604020202020204" pitchFamily="34" charset="0"/>
              </a:rPr>
              <a:t>        </a:t>
            </a:r>
            <a:r>
              <a:rPr lang="en-US" altLang="en-US" sz="1800" b="1" u="sng">
                <a:latin typeface="Arial" panose="020B0604020202020204" pitchFamily="34" charset="0"/>
              </a:rPr>
              <a:t>For every part number concerned:</a:t>
            </a:r>
          </a:p>
          <a:p>
            <a:pPr>
              <a:spcBef>
                <a:spcPct val="50000"/>
              </a:spcBef>
            </a:pPr>
            <a:r>
              <a:rPr lang="en-US" altLang="en-US" sz="1800" b="1">
                <a:latin typeface="Arial" panose="020B0604020202020204" pitchFamily="34" charset="0"/>
              </a:rPr>
              <a:t>	</a:t>
            </a:r>
            <a:r>
              <a:rPr lang="en-US" altLang="en-US" sz="1600" b="1">
                <a:latin typeface="Arial" panose="020B0604020202020204" pitchFamily="34" charset="0"/>
              </a:rPr>
              <a:t>1.</a:t>
            </a:r>
            <a:r>
              <a:rPr lang="en-US" altLang="en-US" sz="1600">
                <a:latin typeface="Arial" panose="020B0604020202020204" pitchFamily="34" charset="0"/>
              </a:rPr>
              <a:t> </a:t>
            </a:r>
            <a:r>
              <a:rPr lang="en-US" altLang="en-US" sz="1600" b="1" u="sng">
                <a:latin typeface="Arial" panose="020B0604020202020204" pitchFamily="34" charset="0"/>
              </a:rPr>
              <a:t>RFQ:</a:t>
            </a:r>
            <a:r>
              <a:rPr lang="en-US" altLang="en-US" sz="1600">
                <a:latin typeface="Arial" panose="020B0604020202020204" pitchFamily="34" charset="0"/>
              </a:rPr>
              <a:t> ICAS template is sent out with RFQ.</a:t>
            </a:r>
            <a:endParaRPr lang="en-US" altLang="en-US" sz="1400" b="1" u="sng">
              <a:latin typeface="Arial" panose="020B0604020202020204" pitchFamily="34" charset="0"/>
            </a:endParaRPr>
          </a:p>
          <a:p>
            <a:pPr>
              <a:spcBef>
                <a:spcPct val="50000"/>
              </a:spcBef>
            </a:pPr>
            <a:endParaRPr lang="en-US" altLang="en-US" sz="1800" b="1" u="sng">
              <a:latin typeface="Arial" panose="020B0604020202020204" pitchFamily="34" charset="0"/>
            </a:endParaRPr>
          </a:p>
          <a:p>
            <a:pPr>
              <a:spcBef>
                <a:spcPct val="50000"/>
              </a:spcBef>
            </a:pPr>
            <a:r>
              <a:rPr lang="en-US" altLang="en-US" sz="1600">
                <a:latin typeface="Arial" panose="020B0604020202020204" pitchFamily="34" charset="0"/>
              </a:rPr>
              <a:t>	</a:t>
            </a:r>
            <a:r>
              <a:rPr lang="en-US" altLang="en-US" sz="1600" b="1">
                <a:latin typeface="Arial" panose="020B0604020202020204" pitchFamily="34" charset="0"/>
              </a:rPr>
              <a:t>2.</a:t>
            </a:r>
            <a:r>
              <a:rPr lang="en-US" altLang="en-US" sz="1600">
                <a:latin typeface="Arial" panose="020B0604020202020204" pitchFamily="34" charset="0"/>
              </a:rPr>
              <a:t> </a:t>
            </a:r>
            <a:r>
              <a:rPr lang="en-US" altLang="en-US" sz="1600" b="1" u="sng">
                <a:latin typeface="Arial" panose="020B0604020202020204" pitchFamily="34" charset="0"/>
              </a:rPr>
              <a:t>Supplier:</a:t>
            </a:r>
            <a:r>
              <a:rPr lang="en-US" altLang="en-US" sz="1600">
                <a:latin typeface="Arial" panose="020B0604020202020204" pitchFamily="34" charset="0"/>
              </a:rPr>
              <a:t> Supplier updates ICAS file with the latest data for the concerned production processes (with attached corrective actions if rejected by Volvo before).</a:t>
            </a:r>
          </a:p>
          <a:p>
            <a:pPr>
              <a:spcBef>
                <a:spcPct val="50000"/>
              </a:spcBef>
            </a:pPr>
            <a:r>
              <a:rPr lang="en-US" altLang="en-US" sz="1600">
                <a:latin typeface="Arial" panose="020B0604020202020204" pitchFamily="34" charset="0"/>
              </a:rPr>
              <a:t>	</a:t>
            </a:r>
          </a:p>
          <a:p>
            <a:pPr>
              <a:spcBef>
                <a:spcPct val="50000"/>
              </a:spcBef>
            </a:pPr>
            <a:endParaRPr lang="en-US" altLang="en-US" sz="1600">
              <a:latin typeface="Arial" panose="020B0604020202020204" pitchFamily="34" charset="0"/>
            </a:endParaRPr>
          </a:p>
          <a:p>
            <a:pPr>
              <a:spcBef>
                <a:spcPct val="50000"/>
              </a:spcBef>
            </a:pPr>
            <a:r>
              <a:rPr lang="en-US" altLang="en-US" sz="1600">
                <a:latin typeface="Arial" panose="020B0604020202020204" pitchFamily="34" charset="0"/>
              </a:rPr>
              <a:t>	</a:t>
            </a:r>
            <a:r>
              <a:rPr lang="en-US" altLang="en-US" sz="1600" b="1">
                <a:latin typeface="Arial" panose="020B0604020202020204" pitchFamily="34" charset="0"/>
              </a:rPr>
              <a:t>3.</a:t>
            </a:r>
            <a:r>
              <a:rPr lang="en-US" altLang="en-US" sz="1600">
                <a:latin typeface="Arial" panose="020B0604020202020204" pitchFamily="34" charset="0"/>
              </a:rPr>
              <a:t> </a:t>
            </a:r>
            <a:r>
              <a:rPr lang="en-US" altLang="en-US" sz="1600" b="1" u="sng">
                <a:latin typeface="Arial" panose="020B0604020202020204" pitchFamily="34" charset="0"/>
              </a:rPr>
              <a:t>ICAS status:</a:t>
            </a:r>
            <a:r>
              <a:rPr lang="en-US" altLang="en-US" sz="1600">
                <a:latin typeface="Arial" panose="020B0604020202020204" pitchFamily="34" charset="0"/>
              </a:rPr>
              <a:t> Red/NOK or OK (sheet completely filled in and no process step shows lack of capacity).</a:t>
            </a:r>
          </a:p>
          <a:p>
            <a:pPr>
              <a:spcBef>
                <a:spcPct val="50000"/>
              </a:spcBef>
            </a:pPr>
            <a:r>
              <a:rPr lang="en-US" altLang="en-US" sz="1600">
                <a:latin typeface="Arial" panose="020B0604020202020204" pitchFamily="34" charset="0"/>
              </a:rPr>
              <a:t>	</a:t>
            </a:r>
          </a:p>
          <a:p>
            <a:pPr>
              <a:spcBef>
                <a:spcPct val="50000"/>
              </a:spcBef>
            </a:pPr>
            <a:endParaRPr lang="en-US" altLang="en-US" sz="1600">
              <a:latin typeface="Arial" panose="020B0604020202020204" pitchFamily="34" charset="0"/>
            </a:endParaRPr>
          </a:p>
          <a:p>
            <a:pPr>
              <a:spcBef>
                <a:spcPct val="50000"/>
              </a:spcBef>
            </a:pPr>
            <a:r>
              <a:rPr lang="en-US" altLang="en-US" sz="1600">
                <a:latin typeface="Arial" panose="020B0604020202020204" pitchFamily="34" charset="0"/>
              </a:rPr>
              <a:t>	</a:t>
            </a:r>
            <a:r>
              <a:rPr lang="en-US" altLang="en-US" sz="1600" b="1">
                <a:latin typeface="Arial" panose="020B0604020202020204" pitchFamily="34" charset="0"/>
              </a:rPr>
              <a:t>4.</a:t>
            </a:r>
            <a:r>
              <a:rPr lang="en-US" altLang="en-US" sz="1600">
                <a:latin typeface="Arial" panose="020B0604020202020204" pitchFamily="34" charset="0"/>
              </a:rPr>
              <a:t> </a:t>
            </a:r>
            <a:r>
              <a:rPr lang="en-US" altLang="en-US" sz="1600" b="1" u="sng">
                <a:latin typeface="Arial" panose="020B0604020202020204" pitchFamily="34" charset="0"/>
              </a:rPr>
              <a:t>End effect: </a:t>
            </a:r>
            <a:r>
              <a:rPr lang="en-US" altLang="en-US" sz="1600">
                <a:latin typeface="Arial" panose="020B0604020202020204" pitchFamily="34" charset="0"/>
              </a:rPr>
              <a:t>Supplier has a realistic capacity planning in place to produce the requested Volvo volumes for the concerned part number. </a:t>
            </a:r>
          </a:p>
        </p:txBody>
      </p:sp>
      <p:sp>
        <p:nvSpPr>
          <p:cNvPr id="393225" name="AutoShape 9"/>
          <p:cNvSpPr>
            <a:spLocks noChangeArrowheads="1"/>
          </p:cNvSpPr>
          <p:nvPr/>
        </p:nvSpPr>
        <p:spPr bwMode="auto">
          <a:xfrm>
            <a:off x="5062538" y="3771900"/>
            <a:ext cx="1189037" cy="685800"/>
          </a:xfrm>
          <a:prstGeom prst="downArrow">
            <a:avLst>
              <a:gd name="adj1" fmla="val 50000"/>
              <a:gd name="adj2" fmla="val 25000"/>
            </a:avLst>
          </a:prstGeom>
          <a:solidFill>
            <a:srgbClr val="99CC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800" b="1"/>
              <a:t>OK</a:t>
            </a:r>
          </a:p>
        </p:txBody>
      </p:sp>
      <p:sp>
        <p:nvSpPr>
          <p:cNvPr id="393226" name="AutoShape 10"/>
          <p:cNvSpPr>
            <a:spLocks noChangeArrowheads="1"/>
          </p:cNvSpPr>
          <p:nvPr/>
        </p:nvSpPr>
        <p:spPr bwMode="auto">
          <a:xfrm>
            <a:off x="5019675" y="2413000"/>
            <a:ext cx="1263650" cy="708025"/>
          </a:xfrm>
          <a:prstGeom prst="upArrow">
            <a:avLst>
              <a:gd name="adj1" fmla="val 50000"/>
              <a:gd name="adj2" fmla="val 25000"/>
            </a:avLst>
          </a:prstGeom>
          <a:solidFill>
            <a:srgbClr val="FF00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800" b="1"/>
              <a:t>NOK</a:t>
            </a:r>
          </a:p>
        </p:txBody>
      </p:sp>
      <p:sp>
        <p:nvSpPr>
          <p:cNvPr id="393227" name="AutoShape 11"/>
          <p:cNvSpPr>
            <a:spLocks noChangeArrowheads="1"/>
          </p:cNvSpPr>
          <p:nvPr/>
        </p:nvSpPr>
        <p:spPr bwMode="auto">
          <a:xfrm>
            <a:off x="3927475" y="2406650"/>
            <a:ext cx="1117600" cy="711200"/>
          </a:xfrm>
          <a:prstGeom prst="downArrow">
            <a:avLst>
              <a:gd name="adj1" fmla="val 50000"/>
              <a:gd name="adj2" fmla="val 25000"/>
            </a:avLst>
          </a:prstGeom>
          <a:solidFill>
            <a:srgbClr val="E0E4E9"/>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3228" name="AutoShape 12"/>
          <p:cNvSpPr>
            <a:spLocks noChangeArrowheads="1"/>
          </p:cNvSpPr>
          <p:nvPr/>
        </p:nvSpPr>
        <p:spPr bwMode="auto">
          <a:xfrm>
            <a:off x="5060950" y="5308600"/>
            <a:ext cx="1193800" cy="473075"/>
          </a:xfrm>
          <a:prstGeom prst="downArrow">
            <a:avLst>
              <a:gd name="adj1" fmla="val 50000"/>
              <a:gd name="adj2" fmla="val 25000"/>
            </a:avLst>
          </a:prstGeom>
          <a:solidFill>
            <a:srgbClr val="E0E4E9"/>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3229" name="AutoShape 13"/>
          <p:cNvSpPr>
            <a:spLocks noChangeArrowheads="1"/>
          </p:cNvSpPr>
          <p:nvPr/>
        </p:nvSpPr>
        <p:spPr bwMode="auto">
          <a:xfrm>
            <a:off x="4610100" y="1136650"/>
            <a:ext cx="1117600" cy="425450"/>
          </a:xfrm>
          <a:prstGeom prst="downArrow">
            <a:avLst>
              <a:gd name="adj1" fmla="val 50000"/>
              <a:gd name="adj2" fmla="val 25000"/>
            </a:avLst>
          </a:prstGeom>
          <a:solidFill>
            <a:srgbClr val="E0E4E9"/>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3230" name="AutoShape 14"/>
          <p:cNvSpPr>
            <a:spLocks/>
          </p:cNvSpPr>
          <p:nvPr/>
        </p:nvSpPr>
        <p:spPr bwMode="auto">
          <a:xfrm>
            <a:off x="2549525" y="681038"/>
            <a:ext cx="1285875" cy="5262562"/>
          </a:xfrm>
          <a:prstGeom prst="leftBrace">
            <a:avLst>
              <a:gd name="adj1" fmla="val 34105"/>
              <a:gd name="adj2" fmla="val 50000"/>
            </a:avLst>
          </a:prstGeom>
          <a:noFill/>
          <a:ln w="889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3231" name="Text Box 15"/>
          <p:cNvSpPr txBox="1">
            <a:spLocks noChangeArrowheads="1"/>
          </p:cNvSpPr>
          <p:nvPr/>
        </p:nvSpPr>
        <p:spPr bwMode="auto">
          <a:xfrm>
            <a:off x="4787900" y="5797550"/>
            <a:ext cx="13414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Next page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3"/>
          <p:cNvSpPr>
            <a:spLocks noGrp="1"/>
          </p:cNvSpPr>
          <p:nvPr>
            <p:ph type="sldNum" sz="quarter" idx="10"/>
          </p:nvPr>
        </p:nvSpPr>
        <p:spPr/>
        <p:txBody>
          <a:bodyPr/>
          <a:lstStyle/>
          <a:p>
            <a:fld id="{952C06DF-CCA9-47A4-B280-D9734B2E22A8}" type="slidenum">
              <a:rPr lang="sv-SE" altLang="en-US"/>
              <a:pPr/>
              <a:t>11</a:t>
            </a:fld>
            <a:endParaRPr lang="sv-SE" altLang="en-US"/>
          </a:p>
        </p:txBody>
      </p:sp>
      <p:sp>
        <p:nvSpPr>
          <p:cNvPr id="415746" name="Rectangle 2"/>
          <p:cNvSpPr>
            <a:spLocks noGrp="1" noChangeArrowheads="1"/>
          </p:cNvSpPr>
          <p:nvPr>
            <p:ph type="title"/>
          </p:nvPr>
        </p:nvSpPr>
        <p:spPr>
          <a:xfrm>
            <a:off x="319088" y="266700"/>
            <a:ext cx="8388350" cy="584200"/>
          </a:xfrm>
        </p:spPr>
        <p:txBody>
          <a:bodyPr/>
          <a:lstStyle/>
          <a:p>
            <a:r>
              <a:rPr lang="en-US" altLang="en-US" sz="2800"/>
              <a:t>CAS – </a:t>
            </a:r>
            <a:br>
              <a:rPr lang="en-US" altLang="en-US" sz="2800"/>
            </a:br>
            <a:r>
              <a:rPr lang="en-US" altLang="en-US" sz="2800"/>
              <a:t>Process flow.</a:t>
            </a:r>
          </a:p>
        </p:txBody>
      </p:sp>
      <p:sp>
        <p:nvSpPr>
          <p:cNvPr id="415748" name="Text Box 4"/>
          <p:cNvSpPr txBox="1">
            <a:spLocks noChangeArrowheads="1"/>
          </p:cNvSpPr>
          <p:nvPr/>
        </p:nvSpPr>
        <p:spPr bwMode="auto">
          <a:xfrm>
            <a:off x="269875" y="2527300"/>
            <a:ext cx="2593975" cy="237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b="1" u="sng"/>
              <a:t>In these APQP-phases:</a:t>
            </a:r>
            <a:r>
              <a:rPr lang="en-US" altLang="en-US"/>
              <a:t>                   4. Industrialization review.                    5. Launch review. </a:t>
            </a:r>
          </a:p>
          <a:p>
            <a:r>
              <a:rPr lang="en-US" altLang="en-US"/>
              <a:t>(All 4 steps for every phase)</a:t>
            </a:r>
          </a:p>
        </p:txBody>
      </p:sp>
      <p:sp>
        <p:nvSpPr>
          <p:cNvPr id="415749" name="Text Box 5"/>
          <p:cNvSpPr txBox="1">
            <a:spLocks noChangeArrowheads="1"/>
          </p:cNvSpPr>
          <p:nvPr/>
        </p:nvSpPr>
        <p:spPr bwMode="auto">
          <a:xfrm>
            <a:off x="3271838" y="246063"/>
            <a:ext cx="5654675" cy="6448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0"/>
              </a:spcBef>
              <a:defRPr sz="2400">
                <a:solidFill>
                  <a:schemeClr val="tx1"/>
                </a:solidFill>
                <a:latin typeface="Times New Roman" panose="02020603050405020304" pitchFamily="18" charset="0"/>
              </a:defRPr>
            </a:lvl1pPr>
            <a:lvl2pPr marL="914400" indent="-457200">
              <a:spcBef>
                <a:spcPct val="0"/>
              </a:spcBef>
              <a:defRPr sz="2400">
                <a:solidFill>
                  <a:schemeClr val="tx1"/>
                </a:solidFill>
                <a:latin typeface="Times New Roman" panose="02020603050405020304" pitchFamily="18" charset="0"/>
              </a:defRPr>
            </a:lvl2pPr>
            <a:lvl3pPr marL="1371600" indent="-457200">
              <a:spcBef>
                <a:spcPct val="0"/>
              </a:spcBef>
              <a:defRPr sz="2400">
                <a:solidFill>
                  <a:schemeClr val="tx1"/>
                </a:solidFill>
                <a:latin typeface="Times New Roman" panose="02020603050405020304" pitchFamily="18" charset="0"/>
              </a:defRPr>
            </a:lvl3pPr>
            <a:lvl4pPr marL="1828800" indent="-457200">
              <a:spcBef>
                <a:spcPct val="0"/>
              </a:spcBef>
              <a:defRPr sz="2400">
                <a:solidFill>
                  <a:schemeClr val="tx1"/>
                </a:solidFill>
                <a:latin typeface="Times New Roman" panose="02020603050405020304" pitchFamily="18" charset="0"/>
              </a:defRPr>
            </a:lvl4pPr>
            <a:lvl5pPr marL="2286000" indent="-457200">
              <a:spcBef>
                <a:spcPct val="0"/>
              </a:spcBef>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1400">
                <a:latin typeface="Arial" panose="020B0604020202020204" pitchFamily="34" charset="0"/>
              </a:rPr>
              <a:t>        </a:t>
            </a:r>
            <a:r>
              <a:rPr lang="en-US" altLang="en-US" sz="1800" b="1" u="sng">
                <a:latin typeface="Arial" panose="020B0604020202020204" pitchFamily="34" charset="0"/>
              </a:rPr>
              <a:t>For every part number concerned:</a:t>
            </a:r>
          </a:p>
          <a:p>
            <a:pPr>
              <a:spcBef>
                <a:spcPct val="50000"/>
              </a:spcBef>
            </a:pPr>
            <a:endParaRPr lang="en-US" altLang="en-US" sz="1800" b="1" u="sng">
              <a:latin typeface="Arial" panose="020B0604020202020204" pitchFamily="34" charset="0"/>
            </a:endParaRPr>
          </a:p>
          <a:p>
            <a:pPr>
              <a:spcBef>
                <a:spcPct val="50000"/>
              </a:spcBef>
            </a:pPr>
            <a:r>
              <a:rPr lang="en-US" altLang="en-US" sz="1400">
                <a:latin typeface="Arial" panose="020B0604020202020204" pitchFamily="34" charset="0"/>
              </a:rPr>
              <a:t>	</a:t>
            </a:r>
            <a:r>
              <a:rPr lang="en-US" altLang="en-US" sz="1400" b="1">
                <a:latin typeface="Arial" panose="020B0604020202020204" pitchFamily="34" charset="0"/>
              </a:rPr>
              <a:t>5.</a:t>
            </a:r>
            <a:r>
              <a:rPr lang="en-US" altLang="en-US" sz="1400">
                <a:latin typeface="Arial" panose="020B0604020202020204" pitchFamily="34" charset="0"/>
              </a:rPr>
              <a:t> </a:t>
            </a:r>
            <a:r>
              <a:rPr lang="en-US" altLang="en-US" sz="1400" b="1" u="sng">
                <a:latin typeface="Arial" panose="020B0604020202020204" pitchFamily="34" charset="0"/>
              </a:rPr>
              <a:t>SPR/R@R:</a:t>
            </a:r>
            <a:r>
              <a:rPr lang="en-US" altLang="en-US" sz="1400">
                <a:latin typeface="Arial" panose="020B0604020202020204" pitchFamily="34" charset="0"/>
              </a:rPr>
              <a:t> Depending on the agreement with Volvo the SPR and R@R is performed either under Volvo supervision or under suppliers own supervision.  </a:t>
            </a:r>
          </a:p>
          <a:p>
            <a:pPr>
              <a:spcBef>
                <a:spcPct val="50000"/>
              </a:spcBef>
            </a:pPr>
            <a:endParaRPr lang="en-US" altLang="en-US" sz="1400">
              <a:latin typeface="Arial" panose="020B0604020202020204" pitchFamily="34" charset="0"/>
            </a:endParaRPr>
          </a:p>
          <a:p>
            <a:pPr>
              <a:spcBef>
                <a:spcPct val="50000"/>
              </a:spcBef>
            </a:pPr>
            <a:r>
              <a:rPr lang="en-US" altLang="en-US" sz="1400">
                <a:latin typeface="Arial" panose="020B0604020202020204" pitchFamily="34" charset="0"/>
              </a:rPr>
              <a:t>        </a:t>
            </a:r>
            <a:r>
              <a:rPr lang="en-US" altLang="en-US" sz="1400" b="1">
                <a:latin typeface="Arial" panose="020B0604020202020204" pitchFamily="34" charset="0"/>
              </a:rPr>
              <a:t>6.</a:t>
            </a:r>
            <a:r>
              <a:rPr lang="en-US" altLang="en-US" sz="1400">
                <a:latin typeface="Arial" panose="020B0604020202020204" pitchFamily="34" charset="0"/>
              </a:rPr>
              <a:t> </a:t>
            </a:r>
            <a:r>
              <a:rPr lang="en-US" altLang="en-US" sz="1400" b="1" u="sng">
                <a:latin typeface="Arial" panose="020B0604020202020204" pitchFamily="34" charset="0"/>
              </a:rPr>
              <a:t>Supplier fills in CAS:</a:t>
            </a:r>
            <a:r>
              <a:rPr lang="en-US" altLang="en-US" sz="1400">
                <a:latin typeface="Arial" panose="020B0604020202020204" pitchFamily="34" charset="0"/>
              </a:rPr>
              <a:t> Supplier then updates the CAS with the results from the SPR/R@R, signs off and submits it to Volvo (with corrective action list if necessary).</a:t>
            </a:r>
          </a:p>
          <a:p>
            <a:pPr>
              <a:spcBef>
                <a:spcPct val="50000"/>
              </a:spcBef>
            </a:pPr>
            <a:endParaRPr lang="en-US" altLang="en-US" sz="1400">
              <a:latin typeface="Arial" panose="020B0604020202020204" pitchFamily="34" charset="0"/>
            </a:endParaRPr>
          </a:p>
          <a:p>
            <a:pPr>
              <a:spcBef>
                <a:spcPct val="50000"/>
              </a:spcBef>
            </a:pPr>
            <a:r>
              <a:rPr lang="en-US" altLang="en-US" sz="1400">
                <a:latin typeface="Arial" panose="020B0604020202020204" pitchFamily="34" charset="0"/>
              </a:rPr>
              <a:t>	</a:t>
            </a:r>
            <a:r>
              <a:rPr lang="en-US" altLang="en-US" sz="1400" b="1">
                <a:latin typeface="Arial" panose="020B0604020202020204" pitchFamily="34" charset="0"/>
              </a:rPr>
              <a:t>7. </a:t>
            </a:r>
            <a:r>
              <a:rPr lang="en-US" altLang="en-US" sz="1400" b="1" u="sng">
                <a:latin typeface="Arial" panose="020B0604020202020204" pitchFamily="34" charset="0"/>
              </a:rPr>
              <a:t>Volvo:</a:t>
            </a:r>
            <a:r>
              <a:rPr lang="en-US" altLang="en-US" sz="1400">
                <a:latin typeface="Arial" panose="020B0604020202020204" pitchFamily="34" charset="0"/>
              </a:rPr>
              <a:t> Volvo approves or rejects the submitted CAS.</a:t>
            </a:r>
          </a:p>
          <a:p>
            <a:pPr>
              <a:spcBef>
                <a:spcPct val="50000"/>
              </a:spcBef>
            </a:pPr>
            <a:r>
              <a:rPr lang="en-US" altLang="en-US" sz="1400">
                <a:latin typeface="Arial" panose="020B0604020202020204" pitchFamily="34" charset="0"/>
              </a:rPr>
              <a:t>	</a:t>
            </a:r>
          </a:p>
          <a:p>
            <a:pPr>
              <a:spcBef>
                <a:spcPct val="50000"/>
              </a:spcBef>
            </a:pPr>
            <a:r>
              <a:rPr lang="en-US" altLang="en-US" sz="1400">
                <a:latin typeface="Arial" panose="020B0604020202020204" pitchFamily="34" charset="0"/>
              </a:rPr>
              <a:t>	</a:t>
            </a:r>
          </a:p>
          <a:p>
            <a:pPr>
              <a:spcBef>
                <a:spcPct val="50000"/>
              </a:spcBef>
            </a:pPr>
            <a:r>
              <a:rPr lang="en-US" altLang="en-US" sz="1400">
                <a:latin typeface="Arial" panose="020B0604020202020204" pitchFamily="34" charset="0"/>
              </a:rPr>
              <a:t>	</a:t>
            </a:r>
            <a:r>
              <a:rPr lang="en-US" altLang="en-US" sz="1400" b="1">
                <a:latin typeface="Arial" panose="020B0604020202020204" pitchFamily="34" charset="0"/>
              </a:rPr>
              <a:t>8.</a:t>
            </a:r>
            <a:r>
              <a:rPr lang="en-US" altLang="en-US" sz="1400">
                <a:latin typeface="Arial" panose="020B0604020202020204" pitchFamily="34" charset="0"/>
              </a:rPr>
              <a:t> </a:t>
            </a:r>
            <a:r>
              <a:rPr lang="en-US" altLang="en-US" sz="1400" b="1" u="sng">
                <a:latin typeface="Arial" panose="020B0604020202020204" pitchFamily="34" charset="0"/>
              </a:rPr>
              <a:t>End effect:</a:t>
            </a:r>
            <a:r>
              <a:rPr lang="en-US" altLang="en-US" sz="1400">
                <a:latin typeface="Arial" panose="020B0604020202020204" pitchFamily="34" charset="0"/>
              </a:rPr>
              <a:t> All production processes concerned has a capacity planning for the concerned part number that is realistic and that has been tested and proven through a Significant Production Run (and later Run@Rate).</a:t>
            </a:r>
          </a:p>
          <a:p>
            <a:pPr>
              <a:spcBef>
                <a:spcPct val="50000"/>
              </a:spcBef>
            </a:pPr>
            <a:endParaRPr lang="en-US" altLang="en-US" sz="1400">
              <a:latin typeface="Arial" panose="020B0604020202020204" pitchFamily="34" charset="0"/>
            </a:endParaRPr>
          </a:p>
          <a:p>
            <a:pPr>
              <a:spcBef>
                <a:spcPct val="50000"/>
              </a:spcBef>
            </a:pPr>
            <a:r>
              <a:rPr lang="en-US" altLang="en-US" sz="2000" b="1">
                <a:latin typeface="Arial" panose="020B0604020202020204" pitchFamily="34" charset="0"/>
              </a:rPr>
              <a:t>	</a:t>
            </a:r>
            <a:r>
              <a:rPr lang="en-US" altLang="en-US" sz="1400" b="1">
                <a:latin typeface="Arial" panose="020B0604020202020204" pitchFamily="34" charset="0"/>
              </a:rPr>
              <a:t>9.</a:t>
            </a:r>
            <a:r>
              <a:rPr lang="en-US" altLang="en-US" sz="1400">
                <a:latin typeface="Arial" panose="020B0604020202020204" pitchFamily="34" charset="0"/>
              </a:rPr>
              <a:t> </a:t>
            </a:r>
            <a:r>
              <a:rPr lang="en-US" altLang="en-US" sz="1400" b="1" u="sng">
                <a:latin typeface="Arial" panose="020B0604020202020204" pitchFamily="34" charset="0"/>
              </a:rPr>
              <a:t>Supplier storing:</a:t>
            </a:r>
            <a:r>
              <a:rPr lang="en-US" altLang="en-US" sz="1400">
                <a:latin typeface="Arial" panose="020B0604020202020204" pitchFamily="34" charset="0"/>
              </a:rPr>
              <a:t> Supplier stores signed off CAS together with PPAP documentation.</a:t>
            </a:r>
          </a:p>
          <a:p>
            <a:pPr>
              <a:spcBef>
                <a:spcPct val="50000"/>
              </a:spcBef>
            </a:pPr>
            <a:endParaRPr lang="en-US" altLang="en-US" sz="1400">
              <a:latin typeface="Arial" panose="020B0604020202020204" pitchFamily="34" charset="0"/>
            </a:endParaRPr>
          </a:p>
          <a:p>
            <a:pPr>
              <a:spcBef>
                <a:spcPct val="50000"/>
              </a:spcBef>
            </a:pPr>
            <a:endParaRPr lang="en-US" altLang="en-US" sz="1400">
              <a:latin typeface="Arial" panose="020B0604020202020204" pitchFamily="34" charset="0"/>
            </a:endParaRPr>
          </a:p>
        </p:txBody>
      </p:sp>
      <p:sp>
        <p:nvSpPr>
          <p:cNvPr id="415751" name="AutoShape 7"/>
          <p:cNvSpPr>
            <a:spLocks noChangeArrowheads="1"/>
          </p:cNvSpPr>
          <p:nvPr/>
        </p:nvSpPr>
        <p:spPr bwMode="auto">
          <a:xfrm>
            <a:off x="5184775" y="633413"/>
            <a:ext cx="1117600" cy="454025"/>
          </a:xfrm>
          <a:prstGeom prst="downArrow">
            <a:avLst>
              <a:gd name="adj1" fmla="val 50000"/>
              <a:gd name="adj2" fmla="val 25000"/>
            </a:avLst>
          </a:prstGeom>
          <a:solidFill>
            <a:srgbClr val="E0E4E9"/>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5752" name="AutoShape 8"/>
          <p:cNvSpPr>
            <a:spLocks noChangeArrowheads="1"/>
          </p:cNvSpPr>
          <p:nvPr/>
        </p:nvSpPr>
        <p:spPr bwMode="auto">
          <a:xfrm>
            <a:off x="4260850" y="2820988"/>
            <a:ext cx="1117600" cy="385762"/>
          </a:xfrm>
          <a:prstGeom prst="downArrow">
            <a:avLst>
              <a:gd name="adj1" fmla="val 50000"/>
              <a:gd name="adj2" fmla="val 25000"/>
            </a:avLst>
          </a:prstGeom>
          <a:solidFill>
            <a:srgbClr val="E0E4E9"/>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5753" name="AutoShape 9"/>
          <p:cNvSpPr>
            <a:spLocks noChangeArrowheads="1"/>
          </p:cNvSpPr>
          <p:nvPr/>
        </p:nvSpPr>
        <p:spPr bwMode="auto">
          <a:xfrm>
            <a:off x="5241925" y="3498850"/>
            <a:ext cx="1117600" cy="619125"/>
          </a:xfrm>
          <a:prstGeom prst="downArrow">
            <a:avLst>
              <a:gd name="adj1" fmla="val 50000"/>
              <a:gd name="adj2" fmla="val 25000"/>
            </a:avLst>
          </a:prstGeom>
          <a:solidFill>
            <a:srgbClr val="99CC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800" b="1"/>
              <a:t>OK</a:t>
            </a:r>
          </a:p>
        </p:txBody>
      </p:sp>
      <p:sp>
        <p:nvSpPr>
          <p:cNvPr id="415754" name="AutoShape 10"/>
          <p:cNvSpPr>
            <a:spLocks noChangeArrowheads="1"/>
          </p:cNvSpPr>
          <p:nvPr/>
        </p:nvSpPr>
        <p:spPr bwMode="auto">
          <a:xfrm>
            <a:off x="5170488" y="1727200"/>
            <a:ext cx="1117600" cy="422275"/>
          </a:xfrm>
          <a:prstGeom prst="downArrow">
            <a:avLst>
              <a:gd name="adj1" fmla="val 50000"/>
              <a:gd name="adj2" fmla="val 25000"/>
            </a:avLst>
          </a:prstGeom>
          <a:solidFill>
            <a:srgbClr val="E0E4E9"/>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5757" name="AutoShape 13"/>
          <p:cNvSpPr>
            <a:spLocks noChangeArrowheads="1"/>
          </p:cNvSpPr>
          <p:nvPr/>
        </p:nvSpPr>
        <p:spPr bwMode="auto">
          <a:xfrm>
            <a:off x="5937250" y="2828925"/>
            <a:ext cx="1263650" cy="400050"/>
          </a:xfrm>
          <a:prstGeom prst="upArrow">
            <a:avLst>
              <a:gd name="adj1" fmla="val 50000"/>
              <a:gd name="adj2" fmla="val 25000"/>
            </a:avLst>
          </a:prstGeom>
          <a:solidFill>
            <a:srgbClr val="FF00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800" b="1"/>
              <a:t>NOK</a:t>
            </a:r>
          </a:p>
        </p:txBody>
      </p:sp>
      <p:sp>
        <p:nvSpPr>
          <p:cNvPr id="415760" name="AutoShape 16"/>
          <p:cNvSpPr>
            <a:spLocks/>
          </p:cNvSpPr>
          <p:nvPr/>
        </p:nvSpPr>
        <p:spPr bwMode="auto">
          <a:xfrm>
            <a:off x="2297113" y="1084263"/>
            <a:ext cx="1273175" cy="4989512"/>
          </a:xfrm>
          <a:prstGeom prst="leftBrace">
            <a:avLst>
              <a:gd name="adj1" fmla="val 32658"/>
              <a:gd name="adj2" fmla="val 50000"/>
            </a:avLst>
          </a:prstGeom>
          <a:noFill/>
          <a:ln w="889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5762" name="AutoShape 18"/>
          <p:cNvSpPr>
            <a:spLocks noChangeArrowheads="1"/>
          </p:cNvSpPr>
          <p:nvPr/>
        </p:nvSpPr>
        <p:spPr bwMode="auto">
          <a:xfrm>
            <a:off x="5240338" y="5083175"/>
            <a:ext cx="1117600" cy="474663"/>
          </a:xfrm>
          <a:prstGeom prst="downArrow">
            <a:avLst>
              <a:gd name="adj1" fmla="val 50000"/>
              <a:gd name="adj2" fmla="val 25000"/>
            </a:avLst>
          </a:prstGeom>
          <a:solidFill>
            <a:srgbClr val="E0E4E9"/>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5FC0E8E-EF5A-4BAE-BCEF-E5E2BD107771}" type="slidenum">
              <a:rPr lang="sv-SE" altLang="en-US"/>
              <a:pPr/>
              <a:t>12</a:t>
            </a:fld>
            <a:endParaRPr lang="sv-SE" altLang="en-US"/>
          </a:p>
        </p:txBody>
      </p:sp>
      <p:sp>
        <p:nvSpPr>
          <p:cNvPr id="401410" name="Rectangle 2"/>
          <p:cNvSpPr>
            <a:spLocks noGrp="1" noChangeArrowheads="1"/>
          </p:cNvSpPr>
          <p:nvPr>
            <p:ph type="title"/>
          </p:nvPr>
        </p:nvSpPr>
        <p:spPr/>
        <p:txBody>
          <a:bodyPr/>
          <a:lstStyle/>
          <a:p>
            <a:pPr algn="ctr"/>
            <a:r>
              <a:rPr lang="en-CA" altLang="en-US"/>
              <a:t>Conclusion</a:t>
            </a:r>
          </a:p>
        </p:txBody>
      </p:sp>
      <p:sp>
        <p:nvSpPr>
          <p:cNvPr id="401411" name="Rectangle 3"/>
          <p:cNvSpPr>
            <a:spLocks noGrp="1" noChangeArrowheads="1"/>
          </p:cNvSpPr>
          <p:nvPr>
            <p:ph type="body" idx="1"/>
          </p:nvPr>
        </p:nvSpPr>
        <p:spPr>
          <a:xfrm>
            <a:off x="642938" y="1231900"/>
            <a:ext cx="8242300" cy="4127500"/>
          </a:xfrm>
        </p:spPr>
        <p:txBody>
          <a:bodyPr/>
          <a:lstStyle/>
          <a:p>
            <a:pPr marL="0" indent="0" algn="ctr">
              <a:lnSpc>
                <a:spcPct val="90000"/>
              </a:lnSpc>
              <a:buFont typeface="Symbol" panose="05050102010706020507" pitchFamily="18" charset="2"/>
              <a:buNone/>
            </a:pPr>
            <a:endParaRPr lang="en-CA" altLang="en-US" sz="3200">
              <a:solidFill>
                <a:schemeClr val="tx2"/>
              </a:solidFill>
              <a:effectLst>
                <a:outerShdw blurRad="38100" dist="38100" dir="2700000" algn="tl">
                  <a:srgbClr val="C0C0C0"/>
                </a:outerShdw>
              </a:effectLst>
            </a:endParaRPr>
          </a:p>
          <a:p>
            <a:pPr marL="0" indent="0" algn="ctr">
              <a:lnSpc>
                <a:spcPct val="90000"/>
              </a:lnSpc>
              <a:buFont typeface="Symbol" panose="05050102010706020507" pitchFamily="18" charset="2"/>
              <a:buNone/>
            </a:pPr>
            <a:r>
              <a:rPr lang="en-US" altLang="en-US" sz="2400">
                <a:effectLst>
                  <a:outerShdw blurRad="38100" dist="38100" dir="2700000" algn="tl">
                    <a:srgbClr val="C0C0C0"/>
                  </a:outerShdw>
                </a:effectLst>
              </a:rPr>
              <a:t>After approval of the Capacity Assessment Sheet (CAS) by Volvo at Significant Production Run / Run@Rate, the supplier should continue to use this Capacity Assessment Sheet (CAS) to improve and identify potential capacity issues.  </a:t>
            </a:r>
          </a:p>
          <a:p>
            <a:pPr marL="0" indent="0" algn="ctr">
              <a:lnSpc>
                <a:spcPct val="90000"/>
              </a:lnSpc>
              <a:buFont typeface="Symbol" panose="05050102010706020507" pitchFamily="18" charset="2"/>
              <a:buNone/>
            </a:pPr>
            <a:r>
              <a:rPr lang="en-US" altLang="en-US" sz="2400">
                <a:effectLst>
                  <a:outerShdw blurRad="38100" dist="38100" dir="2700000" algn="tl">
                    <a:srgbClr val="C0C0C0"/>
                  </a:outerShdw>
                </a:effectLst>
              </a:rPr>
              <a:t>The supplier should at all times communicate immediately about any foreseen capacity issues that could prevent meeting forecasted Volvo volumes or flexibility requirements to his Volvo buyer/SQE.</a:t>
            </a:r>
            <a:endParaRPr lang="en-CA" altLang="en-US" sz="240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650F3D20-D26F-4E5A-B13A-8A12EAA56655}" type="slidenum">
              <a:rPr lang="sv-SE" altLang="en-US"/>
              <a:pPr/>
              <a:t>2</a:t>
            </a:fld>
            <a:endParaRPr lang="sv-SE" altLang="en-US"/>
          </a:p>
        </p:txBody>
      </p:sp>
      <p:sp>
        <p:nvSpPr>
          <p:cNvPr id="408578" name="Rectangle 2"/>
          <p:cNvSpPr>
            <a:spLocks noGrp="1" noChangeArrowheads="1"/>
          </p:cNvSpPr>
          <p:nvPr>
            <p:ph type="title"/>
          </p:nvPr>
        </p:nvSpPr>
        <p:spPr/>
        <p:txBody>
          <a:bodyPr/>
          <a:lstStyle/>
          <a:p>
            <a:pPr algn="ctr"/>
            <a:r>
              <a:rPr lang="en-CA" altLang="en-US" sz="2800">
                <a:effectLst>
                  <a:outerShdw blurRad="38100" dist="38100" dir="2700000" algn="tl">
                    <a:srgbClr val="C0C0C0"/>
                  </a:outerShdw>
                </a:effectLst>
              </a:rPr>
              <a:t>Purpose of the </a:t>
            </a:r>
            <a:br>
              <a:rPr lang="en-CA" altLang="en-US" sz="2800">
                <a:effectLst>
                  <a:outerShdw blurRad="38100" dist="38100" dir="2700000" algn="tl">
                    <a:srgbClr val="C0C0C0"/>
                  </a:outerShdw>
                </a:effectLst>
              </a:rPr>
            </a:br>
            <a:r>
              <a:rPr lang="en-GB" altLang="en-US" sz="2800">
                <a:effectLst>
                  <a:outerShdw blurRad="38100" dist="38100" dir="2700000" algn="tl">
                    <a:srgbClr val="C0C0C0"/>
                  </a:outerShdw>
                </a:effectLst>
              </a:rPr>
              <a:t>Initial Capacity Assessment Sheet (ICAS) </a:t>
            </a:r>
            <a:br>
              <a:rPr lang="en-GB" altLang="en-US" sz="2800">
                <a:effectLst>
                  <a:outerShdw blurRad="38100" dist="38100" dir="2700000" algn="tl">
                    <a:srgbClr val="C0C0C0"/>
                  </a:outerShdw>
                </a:effectLst>
              </a:rPr>
            </a:br>
            <a:r>
              <a:rPr lang="en-GB" altLang="en-US" sz="2800">
                <a:effectLst>
                  <a:outerShdw blurRad="38100" dist="38100" dir="2700000" algn="tl">
                    <a:srgbClr val="C0C0C0"/>
                  </a:outerShdw>
                </a:effectLst>
              </a:rPr>
              <a:t>&amp;</a:t>
            </a:r>
            <a:br>
              <a:rPr lang="en-GB" altLang="en-US" sz="2800">
                <a:effectLst>
                  <a:outerShdw blurRad="38100" dist="38100" dir="2700000" algn="tl">
                    <a:srgbClr val="C0C0C0"/>
                  </a:outerShdw>
                </a:effectLst>
              </a:rPr>
            </a:br>
            <a:r>
              <a:rPr lang="en-GB" altLang="en-US" sz="2800">
                <a:effectLst>
                  <a:outerShdw blurRad="38100" dist="38100" dir="2700000" algn="tl">
                    <a:srgbClr val="C0C0C0"/>
                  </a:outerShdw>
                </a:effectLst>
              </a:rPr>
              <a:t>Capacity Assessment Sheet (CAS)</a:t>
            </a:r>
            <a:br>
              <a:rPr lang="en-GB" altLang="en-US" sz="2800">
                <a:effectLst>
                  <a:outerShdw blurRad="38100" dist="38100" dir="2700000" algn="tl">
                    <a:srgbClr val="C0C0C0"/>
                  </a:outerShdw>
                </a:effectLst>
              </a:rPr>
            </a:br>
            <a:r>
              <a:rPr lang="en-CA" altLang="en-US" sz="2800"/>
              <a:t> </a:t>
            </a:r>
          </a:p>
        </p:txBody>
      </p:sp>
      <p:sp>
        <p:nvSpPr>
          <p:cNvPr id="408579" name="Rectangle 3"/>
          <p:cNvSpPr>
            <a:spLocks noGrp="1" noChangeArrowheads="1"/>
          </p:cNvSpPr>
          <p:nvPr>
            <p:ph type="body" idx="1"/>
          </p:nvPr>
        </p:nvSpPr>
        <p:spPr>
          <a:xfrm>
            <a:off x="549275" y="2316163"/>
            <a:ext cx="8102600" cy="3944937"/>
          </a:xfrm>
        </p:spPr>
        <p:txBody>
          <a:bodyPr/>
          <a:lstStyle/>
          <a:p>
            <a:r>
              <a:rPr lang="en-US" altLang="en-US"/>
              <a:t>The ICAS and CAS is used to verify and assure that the supplier's production system will be able to produce required customer declared volume stated in the RFQ.</a:t>
            </a:r>
          </a:p>
          <a:p>
            <a:r>
              <a:rPr lang="en-US" altLang="en-US"/>
              <a:t>Capacity is to be demonstrated in all production steps.</a:t>
            </a:r>
            <a:endParaRPr lang="en-US" altLang="en-US">
              <a:solidFill>
                <a:srgbClr val="FF3300"/>
              </a:solidFill>
            </a:endParaRPr>
          </a:p>
          <a:p>
            <a:r>
              <a:rPr lang="en-US" altLang="en-US"/>
              <a:t>One ICAS/CAS is used for every part number.</a:t>
            </a:r>
            <a:endParaRPr lang="en-GB"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Slide Number Placeholder 3"/>
          <p:cNvSpPr>
            <a:spLocks noGrp="1"/>
          </p:cNvSpPr>
          <p:nvPr>
            <p:ph type="sldNum" sz="quarter" idx="10"/>
          </p:nvPr>
        </p:nvSpPr>
        <p:spPr/>
        <p:txBody>
          <a:bodyPr/>
          <a:lstStyle/>
          <a:p>
            <a:fld id="{27DDC8C6-DE10-4481-91EA-F020748238C0}" type="slidenum">
              <a:rPr lang="sv-SE" altLang="en-US"/>
              <a:pPr/>
              <a:t>3</a:t>
            </a:fld>
            <a:endParaRPr lang="sv-SE" altLang="en-US"/>
          </a:p>
        </p:txBody>
      </p:sp>
      <p:sp>
        <p:nvSpPr>
          <p:cNvPr id="386050" name="Rectangle 2"/>
          <p:cNvSpPr>
            <a:spLocks noGrp="1" noChangeArrowheads="1"/>
          </p:cNvSpPr>
          <p:nvPr>
            <p:ph type="title"/>
          </p:nvPr>
        </p:nvSpPr>
        <p:spPr/>
        <p:txBody>
          <a:bodyPr/>
          <a:lstStyle/>
          <a:p>
            <a:r>
              <a:rPr lang="en-CA" altLang="en-US"/>
              <a:t>ICAS/CAS – a part of the APQP.</a:t>
            </a:r>
          </a:p>
        </p:txBody>
      </p:sp>
      <p:graphicFrame>
        <p:nvGraphicFramePr>
          <p:cNvPr id="386183" name="Group 135"/>
          <p:cNvGraphicFramePr>
            <a:graphicFrameLocks noGrp="1"/>
          </p:cNvGraphicFramePr>
          <p:nvPr>
            <p:ph idx="1"/>
          </p:nvPr>
        </p:nvGraphicFramePr>
        <p:xfrm>
          <a:off x="322263" y="1069975"/>
          <a:ext cx="8426450" cy="2851150"/>
        </p:xfrm>
        <a:graphic>
          <a:graphicData uri="http://schemas.openxmlformats.org/drawingml/2006/table">
            <a:tbl>
              <a:tblPr/>
              <a:tblGrid>
                <a:gridCol w="3930650">
                  <a:extLst>
                    <a:ext uri="{9D8B030D-6E8A-4147-A177-3AD203B41FA5}">
                      <a16:colId xmlns:a16="http://schemas.microsoft.com/office/drawing/2014/main" val="884345978"/>
                    </a:ext>
                  </a:extLst>
                </a:gridCol>
                <a:gridCol w="1325562">
                  <a:extLst>
                    <a:ext uri="{9D8B030D-6E8A-4147-A177-3AD203B41FA5}">
                      <a16:colId xmlns:a16="http://schemas.microsoft.com/office/drawing/2014/main" val="323696393"/>
                    </a:ext>
                  </a:extLst>
                </a:gridCol>
                <a:gridCol w="3170238">
                  <a:extLst>
                    <a:ext uri="{9D8B030D-6E8A-4147-A177-3AD203B41FA5}">
                      <a16:colId xmlns:a16="http://schemas.microsoft.com/office/drawing/2014/main" val="153706541"/>
                    </a:ext>
                  </a:extLst>
                </a:gridCol>
              </a:tblGrid>
              <a:tr h="476250">
                <a:tc>
                  <a:txBody>
                    <a:bodyPr/>
                    <a:lstStyle>
                      <a:lvl1pPr>
                        <a:spcBef>
                          <a:spcPct val="40000"/>
                        </a:spcBef>
                        <a:buClr>
                          <a:schemeClr val="tx2"/>
                        </a:buClr>
                        <a:buFont typeface="Symbol" panose="05050102010706020507" pitchFamily="18" charset="2"/>
                        <a:defRPr>
                          <a:solidFill>
                            <a:schemeClr val="tx1"/>
                          </a:solidFill>
                          <a:latin typeface="Arial" panose="020B0604020202020204" pitchFamily="34" charset="0"/>
                        </a:defRPr>
                      </a:lvl1pPr>
                      <a:lvl2pPr marL="325438">
                        <a:spcBef>
                          <a:spcPct val="40000"/>
                        </a:spcBef>
                        <a:buClr>
                          <a:schemeClr val="tx2"/>
                        </a:buClr>
                        <a:defRPr>
                          <a:solidFill>
                            <a:schemeClr val="tx1"/>
                          </a:solidFill>
                          <a:latin typeface="Arial" panose="020B0604020202020204" pitchFamily="34" charset="0"/>
                        </a:defRPr>
                      </a:lvl2pPr>
                      <a:lvl3pPr marL="652463">
                        <a:spcBef>
                          <a:spcPct val="40000"/>
                        </a:spcBef>
                        <a:buClr>
                          <a:schemeClr val="tx2"/>
                        </a:buClr>
                        <a:buSzPct val="110000"/>
                        <a:buFont typeface="Symbol" panose="05050102010706020507" pitchFamily="18" charset="2"/>
                        <a:defRPr>
                          <a:solidFill>
                            <a:schemeClr val="tx1"/>
                          </a:solidFill>
                          <a:latin typeface="Arial" panose="020B0604020202020204" pitchFamily="34" charset="0"/>
                        </a:defRPr>
                      </a:lvl3pPr>
                      <a:lvl4pPr marL="927100">
                        <a:spcBef>
                          <a:spcPct val="40000"/>
                        </a:spcBef>
                        <a:buClr>
                          <a:schemeClr val="tx2"/>
                        </a:buClr>
                        <a:defRPr>
                          <a:solidFill>
                            <a:schemeClr val="tx1"/>
                          </a:solidFill>
                          <a:latin typeface="Arial" panose="020B0604020202020204" pitchFamily="34" charset="0"/>
                        </a:defRPr>
                      </a:lvl4pPr>
                      <a:lvl5pPr marL="1187450">
                        <a:spcBef>
                          <a:spcPct val="40000"/>
                        </a:spcBef>
                        <a:buClr>
                          <a:schemeClr val="tx2"/>
                        </a:buClr>
                        <a:defRPr>
                          <a:solidFill>
                            <a:schemeClr val="tx1"/>
                          </a:solidFill>
                          <a:latin typeface="Arial" panose="020B0604020202020204" pitchFamily="34" charset="0"/>
                        </a:defRPr>
                      </a:lvl5pPr>
                      <a:lvl6pPr marL="1644650" fontAlgn="base">
                        <a:spcBef>
                          <a:spcPct val="40000"/>
                        </a:spcBef>
                        <a:spcAft>
                          <a:spcPct val="0"/>
                        </a:spcAft>
                        <a:buClr>
                          <a:schemeClr val="tx2"/>
                        </a:buClr>
                        <a:defRPr>
                          <a:solidFill>
                            <a:schemeClr val="tx1"/>
                          </a:solidFill>
                          <a:latin typeface="Arial" panose="020B0604020202020204" pitchFamily="34" charset="0"/>
                        </a:defRPr>
                      </a:lvl6pPr>
                      <a:lvl7pPr marL="2101850" fontAlgn="base">
                        <a:spcBef>
                          <a:spcPct val="40000"/>
                        </a:spcBef>
                        <a:spcAft>
                          <a:spcPct val="0"/>
                        </a:spcAft>
                        <a:buClr>
                          <a:schemeClr val="tx2"/>
                        </a:buClr>
                        <a:defRPr>
                          <a:solidFill>
                            <a:schemeClr val="tx1"/>
                          </a:solidFill>
                          <a:latin typeface="Arial" panose="020B0604020202020204" pitchFamily="34" charset="0"/>
                        </a:defRPr>
                      </a:lvl7pPr>
                      <a:lvl8pPr marL="2559050" fontAlgn="base">
                        <a:spcBef>
                          <a:spcPct val="40000"/>
                        </a:spcBef>
                        <a:spcAft>
                          <a:spcPct val="0"/>
                        </a:spcAft>
                        <a:buClr>
                          <a:schemeClr val="tx2"/>
                        </a:buClr>
                        <a:defRPr>
                          <a:solidFill>
                            <a:schemeClr val="tx1"/>
                          </a:solidFill>
                          <a:latin typeface="Arial" panose="020B0604020202020204" pitchFamily="34" charset="0"/>
                        </a:defRPr>
                      </a:lvl8pPr>
                      <a:lvl9pPr marL="3016250" fontAlgn="base">
                        <a:spcBef>
                          <a:spcPct val="40000"/>
                        </a:spcBef>
                        <a:spcAft>
                          <a:spcPct val="0"/>
                        </a:spcAft>
                        <a:buClr>
                          <a:schemeClr val="tx2"/>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40000"/>
                        </a:spcBef>
                        <a:spcAft>
                          <a:spcPct val="0"/>
                        </a:spcAft>
                        <a:buClr>
                          <a:schemeClr val="tx2"/>
                        </a:buClr>
                        <a:buSzTx/>
                        <a:buFont typeface="Symbol" panose="05050102010706020507" pitchFamily="18" charset="2"/>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APQP-reviews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40000"/>
                        </a:spcBef>
                        <a:buClr>
                          <a:schemeClr val="tx2"/>
                        </a:buClr>
                        <a:buFont typeface="Symbol" panose="05050102010706020507" pitchFamily="18" charset="2"/>
                        <a:defRPr>
                          <a:solidFill>
                            <a:schemeClr val="tx1"/>
                          </a:solidFill>
                          <a:latin typeface="Arial" panose="020B0604020202020204" pitchFamily="34" charset="0"/>
                        </a:defRPr>
                      </a:lvl1pPr>
                      <a:lvl2pPr marL="325438">
                        <a:spcBef>
                          <a:spcPct val="40000"/>
                        </a:spcBef>
                        <a:buClr>
                          <a:schemeClr val="tx2"/>
                        </a:buClr>
                        <a:defRPr>
                          <a:solidFill>
                            <a:schemeClr val="tx1"/>
                          </a:solidFill>
                          <a:latin typeface="Arial" panose="020B0604020202020204" pitchFamily="34" charset="0"/>
                        </a:defRPr>
                      </a:lvl2pPr>
                      <a:lvl3pPr marL="652463">
                        <a:spcBef>
                          <a:spcPct val="40000"/>
                        </a:spcBef>
                        <a:buClr>
                          <a:schemeClr val="tx2"/>
                        </a:buClr>
                        <a:buSzPct val="110000"/>
                        <a:buFont typeface="Symbol" panose="05050102010706020507" pitchFamily="18" charset="2"/>
                        <a:defRPr>
                          <a:solidFill>
                            <a:schemeClr val="tx1"/>
                          </a:solidFill>
                          <a:latin typeface="Arial" panose="020B0604020202020204" pitchFamily="34" charset="0"/>
                        </a:defRPr>
                      </a:lvl3pPr>
                      <a:lvl4pPr marL="927100">
                        <a:spcBef>
                          <a:spcPct val="40000"/>
                        </a:spcBef>
                        <a:buClr>
                          <a:schemeClr val="tx2"/>
                        </a:buClr>
                        <a:defRPr>
                          <a:solidFill>
                            <a:schemeClr val="tx1"/>
                          </a:solidFill>
                          <a:latin typeface="Arial" panose="020B0604020202020204" pitchFamily="34" charset="0"/>
                        </a:defRPr>
                      </a:lvl4pPr>
                      <a:lvl5pPr marL="1187450">
                        <a:spcBef>
                          <a:spcPct val="40000"/>
                        </a:spcBef>
                        <a:buClr>
                          <a:schemeClr val="tx2"/>
                        </a:buClr>
                        <a:defRPr>
                          <a:solidFill>
                            <a:schemeClr val="tx1"/>
                          </a:solidFill>
                          <a:latin typeface="Arial" panose="020B0604020202020204" pitchFamily="34" charset="0"/>
                        </a:defRPr>
                      </a:lvl5pPr>
                      <a:lvl6pPr marL="1644650" fontAlgn="base">
                        <a:spcBef>
                          <a:spcPct val="40000"/>
                        </a:spcBef>
                        <a:spcAft>
                          <a:spcPct val="0"/>
                        </a:spcAft>
                        <a:buClr>
                          <a:schemeClr val="tx2"/>
                        </a:buClr>
                        <a:defRPr>
                          <a:solidFill>
                            <a:schemeClr val="tx1"/>
                          </a:solidFill>
                          <a:latin typeface="Arial" panose="020B0604020202020204" pitchFamily="34" charset="0"/>
                        </a:defRPr>
                      </a:lvl6pPr>
                      <a:lvl7pPr marL="2101850" fontAlgn="base">
                        <a:spcBef>
                          <a:spcPct val="40000"/>
                        </a:spcBef>
                        <a:spcAft>
                          <a:spcPct val="0"/>
                        </a:spcAft>
                        <a:buClr>
                          <a:schemeClr val="tx2"/>
                        </a:buClr>
                        <a:defRPr>
                          <a:solidFill>
                            <a:schemeClr val="tx1"/>
                          </a:solidFill>
                          <a:latin typeface="Arial" panose="020B0604020202020204" pitchFamily="34" charset="0"/>
                        </a:defRPr>
                      </a:lvl7pPr>
                      <a:lvl8pPr marL="2559050" fontAlgn="base">
                        <a:spcBef>
                          <a:spcPct val="40000"/>
                        </a:spcBef>
                        <a:spcAft>
                          <a:spcPct val="0"/>
                        </a:spcAft>
                        <a:buClr>
                          <a:schemeClr val="tx2"/>
                        </a:buClr>
                        <a:defRPr>
                          <a:solidFill>
                            <a:schemeClr val="tx1"/>
                          </a:solidFill>
                          <a:latin typeface="Arial" panose="020B0604020202020204" pitchFamily="34" charset="0"/>
                        </a:defRPr>
                      </a:lvl8pPr>
                      <a:lvl9pPr marL="3016250" fontAlgn="base">
                        <a:spcBef>
                          <a:spcPct val="40000"/>
                        </a:spcBef>
                        <a:spcAft>
                          <a:spcPct val="0"/>
                        </a:spcAft>
                        <a:buClr>
                          <a:schemeClr val="tx2"/>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40000"/>
                        </a:spcBef>
                        <a:spcAft>
                          <a:spcPct val="0"/>
                        </a:spcAft>
                        <a:buClr>
                          <a:schemeClr val="tx2"/>
                        </a:buClr>
                        <a:buSzTx/>
                        <a:buFont typeface="Symbol" panose="05050102010706020507" pitchFamily="18" charset="2"/>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Tool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40000"/>
                        </a:spcBef>
                        <a:buClr>
                          <a:schemeClr val="tx2"/>
                        </a:buClr>
                        <a:buFont typeface="Symbol" panose="05050102010706020507" pitchFamily="18" charset="2"/>
                        <a:defRPr>
                          <a:solidFill>
                            <a:schemeClr val="tx1"/>
                          </a:solidFill>
                          <a:latin typeface="Arial" panose="020B0604020202020204" pitchFamily="34" charset="0"/>
                        </a:defRPr>
                      </a:lvl1pPr>
                      <a:lvl2pPr marL="325438">
                        <a:spcBef>
                          <a:spcPct val="40000"/>
                        </a:spcBef>
                        <a:buClr>
                          <a:schemeClr val="tx2"/>
                        </a:buClr>
                        <a:defRPr>
                          <a:solidFill>
                            <a:schemeClr val="tx1"/>
                          </a:solidFill>
                          <a:latin typeface="Arial" panose="020B0604020202020204" pitchFamily="34" charset="0"/>
                        </a:defRPr>
                      </a:lvl2pPr>
                      <a:lvl3pPr marL="652463">
                        <a:spcBef>
                          <a:spcPct val="40000"/>
                        </a:spcBef>
                        <a:buClr>
                          <a:schemeClr val="tx2"/>
                        </a:buClr>
                        <a:buSzPct val="110000"/>
                        <a:buFont typeface="Symbol" panose="05050102010706020507" pitchFamily="18" charset="2"/>
                        <a:defRPr>
                          <a:solidFill>
                            <a:schemeClr val="tx1"/>
                          </a:solidFill>
                          <a:latin typeface="Arial" panose="020B0604020202020204" pitchFamily="34" charset="0"/>
                        </a:defRPr>
                      </a:lvl3pPr>
                      <a:lvl4pPr marL="927100">
                        <a:spcBef>
                          <a:spcPct val="40000"/>
                        </a:spcBef>
                        <a:buClr>
                          <a:schemeClr val="tx2"/>
                        </a:buClr>
                        <a:defRPr>
                          <a:solidFill>
                            <a:schemeClr val="tx1"/>
                          </a:solidFill>
                          <a:latin typeface="Arial" panose="020B0604020202020204" pitchFamily="34" charset="0"/>
                        </a:defRPr>
                      </a:lvl4pPr>
                      <a:lvl5pPr marL="1187450">
                        <a:spcBef>
                          <a:spcPct val="40000"/>
                        </a:spcBef>
                        <a:buClr>
                          <a:schemeClr val="tx2"/>
                        </a:buClr>
                        <a:defRPr>
                          <a:solidFill>
                            <a:schemeClr val="tx1"/>
                          </a:solidFill>
                          <a:latin typeface="Arial" panose="020B0604020202020204" pitchFamily="34" charset="0"/>
                        </a:defRPr>
                      </a:lvl5pPr>
                      <a:lvl6pPr marL="1644650" fontAlgn="base">
                        <a:spcBef>
                          <a:spcPct val="40000"/>
                        </a:spcBef>
                        <a:spcAft>
                          <a:spcPct val="0"/>
                        </a:spcAft>
                        <a:buClr>
                          <a:schemeClr val="tx2"/>
                        </a:buClr>
                        <a:defRPr>
                          <a:solidFill>
                            <a:schemeClr val="tx1"/>
                          </a:solidFill>
                          <a:latin typeface="Arial" panose="020B0604020202020204" pitchFamily="34" charset="0"/>
                        </a:defRPr>
                      </a:lvl6pPr>
                      <a:lvl7pPr marL="2101850" fontAlgn="base">
                        <a:spcBef>
                          <a:spcPct val="40000"/>
                        </a:spcBef>
                        <a:spcAft>
                          <a:spcPct val="0"/>
                        </a:spcAft>
                        <a:buClr>
                          <a:schemeClr val="tx2"/>
                        </a:buClr>
                        <a:defRPr>
                          <a:solidFill>
                            <a:schemeClr val="tx1"/>
                          </a:solidFill>
                          <a:latin typeface="Arial" panose="020B0604020202020204" pitchFamily="34" charset="0"/>
                        </a:defRPr>
                      </a:lvl7pPr>
                      <a:lvl8pPr marL="2559050" fontAlgn="base">
                        <a:spcBef>
                          <a:spcPct val="40000"/>
                        </a:spcBef>
                        <a:spcAft>
                          <a:spcPct val="0"/>
                        </a:spcAft>
                        <a:buClr>
                          <a:schemeClr val="tx2"/>
                        </a:buClr>
                        <a:defRPr>
                          <a:solidFill>
                            <a:schemeClr val="tx1"/>
                          </a:solidFill>
                          <a:latin typeface="Arial" panose="020B0604020202020204" pitchFamily="34" charset="0"/>
                        </a:defRPr>
                      </a:lvl8pPr>
                      <a:lvl9pPr marL="3016250" fontAlgn="base">
                        <a:spcBef>
                          <a:spcPct val="40000"/>
                        </a:spcBef>
                        <a:spcAft>
                          <a:spcPct val="0"/>
                        </a:spcAft>
                        <a:buClr>
                          <a:schemeClr val="tx2"/>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40000"/>
                        </a:spcBef>
                        <a:spcAft>
                          <a:spcPct val="0"/>
                        </a:spcAft>
                        <a:buClr>
                          <a:schemeClr val="tx2"/>
                        </a:buClr>
                        <a:buSzTx/>
                        <a:buFont typeface="Symbol" panose="05050102010706020507" pitchFamily="18" charset="2"/>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GDP-milestones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62369766"/>
                  </a:ext>
                </a:extLst>
              </a:tr>
              <a:tr h="473075">
                <a:tc>
                  <a:txBody>
                    <a:bodyPr/>
                    <a:lstStyle>
                      <a:lvl1pPr>
                        <a:spcBef>
                          <a:spcPct val="40000"/>
                        </a:spcBef>
                        <a:buClr>
                          <a:schemeClr val="tx2"/>
                        </a:buClr>
                        <a:buFont typeface="Symbol" panose="05050102010706020507" pitchFamily="18" charset="2"/>
                        <a:defRPr>
                          <a:solidFill>
                            <a:schemeClr val="tx1"/>
                          </a:solidFill>
                          <a:latin typeface="Arial" panose="020B0604020202020204" pitchFamily="34" charset="0"/>
                        </a:defRPr>
                      </a:lvl1pPr>
                      <a:lvl2pPr marL="325438">
                        <a:spcBef>
                          <a:spcPct val="40000"/>
                        </a:spcBef>
                        <a:buClr>
                          <a:schemeClr val="tx2"/>
                        </a:buClr>
                        <a:defRPr>
                          <a:solidFill>
                            <a:schemeClr val="tx1"/>
                          </a:solidFill>
                          <a:latin typeface="Arial" panose="020B0604020202020204" pitchFamily="34" charset="0"/>
                        </a:defRPr>
                      </a:lvl2pPr>
                      <a:lvl3pPr marL="652463">
                        <a:spcBef>
                          <a:spcPct val="40000"/>
                        </a:spcBef>
                        <a:buClr>
                          <a:schemeClr val="tx2"/>
                        </a:buClr>
                        <a:buSzPct val="110000"/>
                        <a:buFont typeface="Symbol" panose="05050102010706020507" pitchFamily="18" charset="2"/>
                        <a:defRPr>
                          <a:solidFill>
                            <a:schemeClr val="tx1"/>
                          </a:solidFill>
                          <a:latin typeface="Arial" panose="020B0604020202020204" pitchFamily="34" charset="0"/>
                        </a:defRPr>
                      </a:lvl3pPr>
                      <a:lvl4pPr marL="927100">
                        <a:spcBef>
                          <a:spcPct val="40000"/>
                        </a:spcBef>
                        <a:buClr>
                          <a:schemeClr val="tx2"/>
                        </a:buClr>
                        <a:defRPr>
                          <a:solidFill>
                            <a:schemeClr val="tx1"/>
                          </a:solidFill>
                          <a:latin typeface="Arial" panose="020B0604020202020204" pitchFamily="34" charset="0"/>
                        </a:defRPr>
                      </a:lvl4pPr>
                      <a:lvl5pPr marL="1187450">
                        <a:spcBef>
                          <a:spcPct val="40000"/>
                        </a:spcBef>
                        <a:buClr>
                          <a:schemeClr val="tx2"/>
                        </a:buClr>
                        <a:defRPr>
                          <a:solidFill>
                            <a:schemeClr val="tx1"/>
                          </a:solidFill>
                          <a:latin typeface="Arial" panose="020B0604020202020204" pitchFamily="34" charset="0"/>
                        </a:defRPr>
                      </a:lvl5pPr>
                      <a:lvl6pPr marL="1644650" fontAlgn="base">
                        <a:spcBef>
                          <a:spcPct val="40000"/>
                        </a:spcBef>
                        <a:spcAft>
                          <a:spcPct val="0"/>
                        </a:spcAft>
                        <a:buClr>
                          <a:schemeClr val="tx2"/>
                        </a:buClr>
                        <a:defRPr>
                          <a:solidFill>
                            <a:schemeClr val="tx1"/>
                          </a:solidFill>
                          <a:latin typeface="Arial" panose="020B0604020202020204" pitchFamily="34" charset="0"/>
                        </a:defRPr>
                      </a:lvl6pPr>
                      <a:lvl7pPr marL="2101850" fontAlgn="base">
                        <a:spcBef>
                          <a:spcPct val="40000"/>
                        </a:spcBef>
                        <a:spcAft>
                          <a:spcPct val="0"/>
                        </a:spcAft>
                        <a:buClr>
                          <a:schemeClr val="tx2"/>
                        </a:buClr>
                        <a:defRPr>
                          <a:solidFill>
                            <a:schemeClr val="tx1"/>
                          </a:solidFill>
                          <a:latin typeface="Arial" panose="020B0604020202020204" pitchFamily="34" charset="0"/>
                        </a:defRPr>
                      </a:lvl7pPr>
                      <a:lvl8pPr marL="2559050" fontAlgn="base">
                        <a:spcBef>
                          <a:spcPct val="40000"/>
                        </a:spcBef>
                        <a:spcAft>
                          <a:spcPct val="0"/>
                        </a:spcAft>
                        <a:buClr>
                          <a:schemeClr val="tx2"/>
                        </a:buClr>
                        <a:defRPr>
                          <a:solidFill>
                            <a:schemeClr val="tx1"/>
                          </a:solidFill>
                          <a:latin typeface="Arial" panose="020B0604020202020204" pitchFamily="34" charset="0"/>
                        </a:defRPr>
                      </a:lvl8pPr>
                      <a:lvl9pPr marL="3016250" fontAlgn="base">
                        <a:spcBef>
                          <a:spcPct val="40000"/>
                        </a:spcBef>
                        <a:spcAft>
                          <a:spcPct val="0"/>
                        </a:spcAft>
                        <a:buClr>
                          <a:schemeClr val="tx2"/>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40000"/>
                        </a:spcBef>
                        <a:spcAft>
                          <a:spcPct val="0"/>
                        </a:spcAft>
                        <a:buClr>
                          <a:schemeClr val="tx2"/>
                        </a:buClr>
                        <a:buSzTx/>
                        <a:buFont typeface="Symbol" panose="05050102010706020507" pitchFamily="18" charset="2"/>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Kick off meeting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40000"/>
                        </a:spcBef>
                        <a:buClr>
                          <a:schemeClr val="tx2"/>
                        </a:buClr>
                        <a:buFont typeface="Symbol" panose="05050102010706020507" pitchFamily="18" charset="2"/>
                        <a:defRPr>
                          <a:solidFill>
                            <a:schemeClr val="tx1"/>
                          </a:solidFill>
                          <a:latin typeface="Arial" panose="020B0604020202020204" pitchFamily="34" charset="0"/>
                        </a:defRPr>
                      </a:lvl1pPr>
                      <a:lvl2pPr marL="325438">
                        <a:spcBef>
                          <a:spcPct val="40000"/>
                        </a:spcBef>
                        <a:buClr>
                          <a:schemeClr val="tx2"/>
                        </a:buClr>
                        <a:defRPr>
                          <a:solidFill>
                            <a:schemeClr val="tx1"/>
                          </a:solidFill>
                          <a:latin typeface="Arial" panose="020B0604020202020204" pitchFamily="34" charset="0"/>
                        </a:defRPr>
                      </a:lvl2pPr>
                      <a:lvl3pPr marL="652463">
                        <a:spcBef>
                          <a:spcPct val="40000"/>
                        </a:spcBef>
                        <a:buClr>
                          <a:schemeClr val="tx2"/>
                        </a:buClr>
                        <a:buSzPct val="110000"/>
                        <a:buFont typeface="Symbol" panose="05050102010706020507" pitchFamily="18" charset="2"/>
                        <a:defRPr>
                          <a:solidFill>
                            <a:schemeClr val="tx1"/>
                          </a:solidFill>
                          <a:latin typeface="Arial" panose="020B0604020202020204" pitchFamily="34" charset="0"/>
                        </a:defRPr>
                      </a:lvl3pPr>
                      <a:lvl4pPr marL="927100">
                        <a:spcBef>
                          <a:spcPct val="40000"/>
                        </a:spcBef>
                        <a:buClr>
                          <a:schemeClr val="tx2"/>
                        </a:buClr>
                        <a:defRPr>
                          <a:solidFill>
                            <a:schemeClr val="tx1"/>
                          </a:solidFill>
                          <a:latin typeface="Arial" panose="020B0604020202020204" pitchFamily="34" charset="0"/>
                        </a:defRPr>
                      </a:lvl4pPr>
                      <a:lvl5pPr marL="1187450">
                        <a:spcBef>
                          <a:spcPct val="40000"/>
                        </a:spcBef>
                        <a:buClr>
                          <a:schemeClr val="tx2"/>
                        </a:buClr>
                        <a:defRPr>
                          <a:solidFill>
                            <a:schemeClr val="tx1"/>
                          </a:solidFill>
                          <a:latin typeface="Arial" panose="020B0604020202020204" pitchFamily="34" charset="0"/>
                        </a:defRPr>
                      </a:lvl5pPr>
                      <a:lvl6pPr marL="1644650" fontAlgn="base">
                        <a:spcBef>
                          <a:spcPct val="40000"/>
                        </a:spcBef>
                        <a:spcAft>
                          <a:spcPct val="0"/>
                        </a:spcAft>
                        <a:buClr>
                          <a:schemeClr val="tx2"/>
                        </a:buClr>
                        <a:defRPr>
                          <a:solidFill>
                            <a:schemeClr val="tx1"/>
                          </a:solidFill>
                          <a:latin typeface="Arial" panose="020B0604020202020204" pitchFamily="34" charset="0"/>
                        </a:defRPr>
                      </a:lvl6pPr>
                      <a:lvl7pPr marL="2101850" fontAlgn="base">
                        <a:spcBef>
                          <a:spcPct val="40000"/>
                        </a:spcBef>
                        <a:spcAft>
                          <a:spcPct val="0"/>
                        </a:spcAft>
                        <a:buClr>
                          <a:schemeClr val="tx2"/>
                        </a:buClr>
                        <a:defRPr>
                          <a:solidFill>
                            <a:schemeClr val="tx1"/>
                          </a:solidFill>
                          <a:latin typeface="Arial" panose="020B0604020202020204" pitchFamily="34" charset="0"/>
                        </a:defRPr>
                      </a:lvl7pPr>
                      <a:lvl8pPr marL="2559050" fontAlgn="base">
                        <a:spcBef>
                          <a:spcPct val="40000"/>
                        </a:spcBef>
                        <a:spcAft>
                          <a:spcPct val="0"/>
                        </a:spcAft>
                        <a:buClr>
                          <a:schemeClr val="tx2"/>
                        </a:buClr>
                        <a:defRPr>
                          <a:solidFill>
                            <a:schemeClr val="tx1"/>
                          </a:solidFill>
                          <a:latin typeface="Arial" panose="020B0604020202020204" pitchFamily="34" charset="0"/>
                        </a:defRPr>
                      </a:lvl8pPr>
                      <a:lvl9pPr marL="3016250" fontAlgn="base">
                        <a:spcBef>
                          <a:spcPct val="40000"/>
                        </a:spcBef>
                        <a:spcAft>
                          <a:spcPct val="0"/>
                        </a:spcAft>
                        <a:buClr>
                          <a:schemeClr val="tx2"/>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40000"/>
                        </a:spcBef>
                        <a:spcAft>
                          <a:spcPct val="0"/>
                        </a:spcAft>
                        <a:buClr>
                          <a:schemeClr val="tx2"/>
                        </a:buClr>
                        <a:buSzTx/>
                        <a:buFont typeface="Symbol" panose="05050102010706020507" pitchFamily="18" charset="2"/>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ICAS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40000"/>
                        </a:spcBef>
                        <a:buClr>
                          <a:schemeClr val="tx2"/>
                        </a:buClr>
                        <a:buFont typeface="Symbol" panose="05050102010706020507" pitchFamily="18" charset="2"/>
                        <a:defRPr>
                          <a:solidFill>
                            <a:schemeClr val="tx1"/>
                          </a:solidFill>
                          <a:latin typeface="Arial" panose="020B0604020202020204" pitchFamily="34" charset="0"/>
                        </a:defRPr>
                      </a:lvl1pPr>
                      <a:lvl2pPr marL="325438">
                        <a:spcBef>
                          <a:spcPct val="40000"/>
                        </a:spcBef>
                        <a:buClr>
                          <a:schemeClr val="tx2"/>
                        </a:buClr>
                        <a:defRPr>
                          <a:solidFill>
                            <a:schemeClr val="tx1"/>
                          </a:solidFill>
                          <a:latin typeface="Arial" panose="020B0604020202020204" pitchFamily="34" charset="0"/>
                        </a:defRPr>
                      </a:lvl2pPr>
                      <a:lvl3pPr marL="652463">
                        <a:spcBef>
                          <a:spcPct val="40000"/>
                        </a:spcBef>
                        <a:buClr>
                          <a:schemeClr val="tx2"/>
                        </a:buClr>
                        <a:buSzPct val="110000"/>
                        <a:buFont typeface="Symbol" panose="05050102010706020507" pitchFamily="18" charset="2"/>
                        <a:defRPr>
                          <a:solidFill>
                            <a:schemeClr val="tx1"/>
                          </a:solidFill>
                          <a:latin typeface="Arial" panose="020B0604020202020204" pitchFamily="34" charset="0"/>
                        </a:defRPr>
                      </a:lvl3pPr>
                      <a:lvl4pPr marL="927100">
                        <a:spcBef>
                          <a:spcPct val="40000"/>
                        </a:spcBef>
                        <a:buClr>
                          <a:schemeClr val="tx2"/>
                        </a:buClr>
                        <a:defRPr>
                          <a:solidFill>
                            <a:schemeClr val="tx1"/>
                          </a:solidFill>
                          <a:latin typeface="Arial" panose="020B0604020202020204" pitchFamily="34" charset="0"/>
                        </a:defRPr>
                      </a:lvl4pPr>
                      <a:lvl5pPr marL="1187450">
                        <a:spcBef>
                          <a:spcPct val="40000"/>
                        </a:spcBef>
                        <a:buClr>
                          <a:schemeClr val="tx2"/>
                        </a:buClr>
                        <a:defRPr>
                          <a:solidFill>
                            <a:schemeClr val="tx1"/>
                          </a:solidFill>
                          <a:latin typeface="Arial" panose="020B0604020202020204" pitchFamily="34" charset="0"/>
                        </a:defRPr>
                      </a:lvl5pPr>
                      <a:lvl6pPr marL="1644650" fontAlgn="base">
                        <a:spcBef>
                          <a:spcPct val="40000"/>
                        </a:spcBef>
                        <a:spcAft>
                          <a:spcPct val="0"/>
                        </a:spcAft>
                        <a:buClr>
                          <a:schemeClr val="tx2"/>
                        </a:buClr>
                        <a:defRPr>
                          <a:solidFill>
                            <a:schemeClr val="tx1"/>
                          </a:solidFill>
                          <a:latin typeface="Arial" panose="020B0604020202020204" pitchFamily="34" charset="0"/>
                        </a:defRPr>
                      </a:lvl6pPr>
                      <a:lvl7pPr marL="2101850" fontAlgn="base">
                        <a:spcBef>
                          <a:spcPct val="40000"/>
                        </a:spcBef>
                        <a:spcAft>
                          <a:spcPct val="0"/>
                        </a:spcAft>
                        <a:buClr>
                          <a:schemeClr val="tx2"/>
                        </a:buClr>
                        <a:defRPr>
                          <a:solidFill>
                            <a:schemeClr val="tx1"/>
                          </a:solidFill>
                          <a:latin typeface="Arial" panose="020B0604020202020204" pitchFamily="34" charset="0"/>
                        </a:defRPr>
                      </a:lvl7pPr>
                      <a:lvl8pPr marL="2559050" fontAlgn="base">
                        <a:spcBef>
                          <a:spcPct val="40000"/>
                        </a:spcBef>
                        <a:spcAft>
                          <a:spcPct val="0"/>
                        </a:spcAft>
                        <a:buClr>
                          <a:schemeClr val="tx2"/>
                        </a:buClr>
                        <a:defRPr>
                          <a:solidFill>
                            <a:schemeClr val="tx1"/>
                          </a:solidFill>
                          <a:latin typeface="Arial" panose="020B0604020202020204" pitchFamily="34" charset="0"/>
                        </a:defRPr>
                      </a:lvl8pPr>
                      <a:lvl9pPr marL="3016250" fontAlgn="base">
                        <a:spcBef>
                          <a:spcPct val="40000"/>
                        </a:spcBef>
                        <a:spcAft>
                          <a:spcPct val="0"/>
                        </a:spcAft>
                        <a:buClr>
                          <a:schemeClr val="tx2"/>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40000"/>
                        </a:spcBef>
                        <a:spcAft>
                          <a:spcPct val="0"/>
                        </a:spcAft>
                        <a:buClr>
                          <a:schemeClr val="tx2"/>
                        </a:buClr>
                        <a:buSzTx/>
                        <a:buFont typeface="Symbol" panose="05050102010706020507" pitchFamily="18" charset="2"/>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29284849"/>
                  </a:ext>
                </a:extLst>
              </a:tr>
              <a:tr h="476250">
                <a:tc>
                  <a:txBody>
                    <a:bodyPr/>
                    <a:lstStyle>
                      <a:lvl1pPr>
                        <a:spcBef>
                          <a:spcPct val="40000"/>
                        </a:spcBef>
                        <a:buClr>
                          <a:schemeClr val="tx2"/>
                        </a:buClr>
                        <a:buFont typeface="Symbol" panose="05050102010706020507" pitchFamily="18" charset="2"/>
                        <a:defRPr>
                          <a:solidFill>
                            <a:schemeClr val="tx1"/>
                          </a:solidFill>
                          <a:latin typeface="Arial" panose="020B0604020202020204" pitchFamily="34" charset="0"/>
                        </a:defRPr>
                      </a:lvl1pPr>
                      <a:lvl2pPr marL="325438">
                        <a:spcBef>
                          <a:spcPct val="40000"/>
                        </a:spcBef>
                        <a:buClr>
                          <a:schemeClr val="tx2"/>
                        </a:buClr>
                        <a:defRPr>
                          <a:solidFill>
                            <a:schemeClr val="tx1"/>
                          </a:solidFill>
                          <a:latin typeface="Arial" panose="020B0604020202020204" pitchFamily="34" charset="0"/>
                        </a:defRPr>
                      </a:lvl2pPr>
                      <a:lvl3pPr marL="652463">
                        <a:spcBef>
                          <a:spcPct val="40000"/>
                        </a:spcBef>
                        <a:buClr>
                          <a:schemeClr val="tx2"/>
                        </a:buClr>
                        <a:buSzPct val="110000"/>
                        <a:buFont typeface="Symbol" panose="05050102010706020507" pitchFamily="18" charset="2"/>
                        <a:defRPr>
                          <a:solidFill>
                            <a:schemeClr val="tx1"/>
                          </a:solidFill>
                          <a:latin typeface="Arial" panose="020B0604020202020204" pitchFamily="34" charset="0"/>
                        </a:defRPr>
                      </a:lvl3pPr>
                      <a:lvl4pPr marL="927100">
                        <a:spcBef>
                          <a:spcPct val="40000"/>
                        </a:spcBef>
                        <a:buClr>
                          <a:schemeClr val="tx2"/>
                        </a:buClr>
                        <a:defRPr>
                          <a:solidFill>
                            <a:schemeClr val="tx1"/>
                          </a:solidFill>
                          <a:latin typeface="Arial" panose="020B0604020202020204" pitchFamily="34" charset="0"/>
                        </a:defRPr>
                      </a:lvl4pPr>
                      <a:lvl5pPr marL="1187450">
                        <a:spcBef>
                          <a:spcPct val="40000"/>
                        </a:spcBef>
                        <a:buClr>
                          <a:schemeClr val="tx2"/>
                        </a:buClr>
                        <a:defRPr>
                          <a:solidFill>
                            <a:schemeClr val="tx1"/>
                          </a:solidFill>
                          <a:latin typeface="Arial" panose="020B0604020202020204" pitchFamily="34" charset="0"/>
                        </a:defRPr>
                      </a:lvl5pPr>
                      <a:lvl6pPr marL="1644650" fontAlgn="base">
                        <a:spcBef>
                          <a:spcPct val="40000"/>
                        </a:spcBef>
                        <a:spcAft>
                          <a:spcPct val="0"/>
                        </a:spcAft>
                        <a:buClr>
                          <a:schemeClr val="tx2"/>
                        </a:buClr>
                        <a:defRPr>
                          <a:solidFill>
                            <a:schemeClr val="tx1"/>
                          </a:solidFill>
                          <a:latin typeface="Arial" panose="020B0604020202020204" pitchFamily="34" charset="0"/>
                        </a:defRPr>
                      </a:lvl6pPr>
                      <a:lvl7pPr marL="2101850" fontAlgn="base">
                        <a:spcBef>
                          <a:spcPct val="40000"/>
                        </a:spcBef>
                        <a:spcAft>
                          <a:spcPct val="0"/>
                        </a:spcAft>
                        <a:buClr>
                          <a:schemeClr val="tx2"/>
                        </a:buClr>
                        <a:defRPr>
                          <a:solidFill>
                            <a:schemeClr val="tx1"/>
                          </a:solidFill>
                          <a:latin typeface="Arial" panose="020B0604020202020204" pitchFamily="34" charset="0"/>
                        </a:defRPr>
                      </a:lvl7pPr>
                      <a:lvl8pPr marL="2559050" fontAlgn="base">
                        <a:spcBef>
                          <a:spcPct val="40000"/>
                        </a:spcBef>
                        <a:spcAft>
                          <a:spcPct val="0"/>
                        </a:spcAft>
                        <a:buClr>
                          <a:schemeClr val="tx2"/>
                        </a:buClr>
                        <a:defRPr>
                          <a:solidFill>
                            <a:schemeClr val="tx1"/>
                          </a:solidFill>
                          <a:latin typeface="Arial" panose="020B0604020202020204" pitchFamily="34" charset="0"/>
                        </a:defRPr>
                      </a:lvl8pPr>
                      <a:lvl9pPr marL="3016250" fontAlgn="base">
                        <a:spcBef>
                          <a:spcPct val="40000"/>
                        </a:spcBef>
                        <a:spcAft>
                          <a:spcPct val="0"/>
                        </a:spcAft>
                        <a:buClr>
                          <a:schemeClr val="tx2"/>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40000"/>
                        </a:spcBef>
                        <a:spcAft>
                          <a:spcPct val="0"/>
                        </a:spcAft>
                        <a:buClr>
                          <a:schemeClr val="tx2"/>
                        </a:buClr>
                        <a:buSzTx/>
                        <a:buFont typeface="Symbol" panose="05050102010706020507" pitchFamily="18" charset="2"/>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Product design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40000"/>
                        </a:spcBef>
                        <a:buClr>
                          <a:schemeClr val="tx2"/>
                        </a:buClr>
                        <a:buFont typeface="Symbol" panose="05050102010706020507" pitchFamily="18" charset="2"/>
                        <a:defRPr>
                          <a:solidFill>
                            <a:schemeClr val="tx1"/>
                          </a:solidFill>
                          <a:latin typeface="Arial" panose="020B0604020202020204" pitchFamily="34" charset="0"/>
                        </a:defRPr>
                      </a:lvl1pPr>
                      <a:lvl2pPr marL="325438">
                        <a:spcBef>
                          <a:spcPct val="40000"/>
                        </a:spcBef>
                        <a:buClr>
                          <a:schemeClr val="tx2"/>
                        </a:buClr>
                        <a:defRPr>
                          <a:solidFill>
                            <a:schemeClr val="tx1"/>
                          </a:solidFill>
                          <a:latin typeface="Arial" panose="020B0604020202020204" pitchFamily="34" charset="0"/>
                        </a:defRPr>
                      </a:lvl2pPr>
                      <a:lvl3pPr marL="652463">
                        <a:spcBef>
                          <a:spcPct val="40000"/>
                        </a:spcBef>
                        <a:buClr>
                          <a:schemeClr val="tx2"/>
                        </a:buClr>
                        <a:buSzPct val="110000"/>
                        <a:buFont typeface="Symbol" panose="05050102010706020507" pitchFamily="18" charset="2"/>
                        <a:defRPr>
                          <a:solidFill>
                            <a:schemeClr val="tx1"/>
                          </a:solidFill>
                          <a:latin typeface="Arial" panose="020B0604020202020204" pitchFamily="34" charset="0"/>
                        </a:defRPr>
                      </a:lvl3pPr>
                      <a:lvl4pPr marL="927100">
                        <a:spcBef>
                          <a:spcPct val="40000"/>
                        </a:spcBef>
                        <a:buClr>
                          <a:schemeClr val="tx2"/>
                        </a:buClr>
                        <a:defRPr>
                          <a:solidFill>
                            <a:schemeClr val="tx1"/>
                          </a:solidFill>
                          <a:latin typeface="Arial" panose="020B0604020202020204" pitchFamily="34" charset="0"/>
                        </a:defRPr>
                      </a:lvl4pPr>
                      <a:lvl5pPr marL="1187450">
                        <a:spcBef>
                          <a:spcPct val="40000"/>
                        </a:spcBef>
                        <a:buClr>
                          <a:schemeClr val="tx2"/>
                        </a:buClr>
                        <a:defRPr>
                          <a:solidFill>
                            <a:schemeClr val="tx1"/>
                          </a:solidFill>
                          <a:latin typeface="Arial" panose="020B0604020202020204" pitchFamily="34" charset="0"/>
                        </a:defRPr>
                      </a:lvl5pPr>
                      <a:lvl6pPr marL="1644650" fontAlgn="base">
                        <a:spcBef>
                          <a:spcPct val="40000"/>
                        </a:spcBef>
                        <a:spcAft>
                          <a:spcPct val="0"/>
                        </a:spcAft>
                        <a:buClr>
                          <a:schemeClr val="tx2"/>
                        </a:buClr>
                        <a:defRPr>
                          <a:solidFill>
                            <a:schemeClr val="tx1"/>
                          </a:solidFill>
                          <a:latin typeface="Arial" panose="020B0604020202020204" pitchFamily="34" charset="0"/>
                        </a:defRPr>
                      </a:lvl6pPr>
                      <a:lvl7pPr marL="2101850" fontAlgn="base">
                        <a:spcBef>
                          <a:spcPct val="40000"/>
                        </a:spcBef>
                        <a:spcAft>
                          <a:spcPct val="0"/>
                        </a:spcAft>
                        <a:buClr>
                          <a:schemeClr val="tx2"/>
                        </a:buClr>
                        <a:defRPr>
                          <a:solidFill>
                            <a:schemeClr val="tx1"/>
                          </a:solidFill>
                          <a:latin typeface="Arial" panose="020B0604020202020204" pitchFamily="34" charset="0"/>
                        </a:defRPr>
                      </a:lvl7pPr>
                      <a:lvl8pPr marL="2559050" fontAlgn="base">
                        <a:spcBef>
                          <a:spcPct val="40000"/>
                        </a:spcBef>
                        <a:spcAft>
                          <a:spcPct val="0"/>
                        </a:spcAft>
                        <a:buClr>
                          <a:schemeClr val="tx2"/>
                        </a:buClr>
                        <a:defRPr>
                          <a:solidFill>
                            <a:schemeClr val="tx1"/>
                          </a:solidFill>
                          <a:latin typeface="Arial" panose="020B0604020202020204" pitchFamily="34" charset="0"/>
                        </a:defRPr>
                      </a:lvl8pPr>
                      <a:lvl9pPr marL="3016250" fontAlgn="base">
                        <a:spcBef>
                          <a:spcPct val="40000"/>
                        </a:spcBef>
                        <a:spcAft>
                          <a:spcPct val="0"/>
                        </a:spcAft>
                        <a:buClr>
                          <a:schemeClr val="tx2"/>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40000"/>
                        </a:spcBef>
                        <a:spcAft>
                          <a:spcPct val="0"/>
                        </a:spcAft>
                        <a:buClr>
                          <a:schemeClr val="tx2"/>
                        </a:buClr>
                        <a:buSzTx/>
                        <a:buFont typeface="Symbol" panose="05050102010706020507" pitchFamily="18" charset="2"/>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ICAS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40000"/>
                        </a:spcBef>
                        <a:buClr>
                          <a:schemeClr val="tx2"/>
                        </a:buClr>
                        <a:buFont typeface="Symbol" panose="05050102010706020507" pitchFamily="18" charset="2"/>
                        <a:defRPr>
                          <a:solidFill>
                            <a:schemeClr val="tx1"/>
                          </a:solidFill>
                          <a:latin typeface="Arial" panose="020B0604020202020204" pitchFamily="34" charset="0"/>
                        </a:defRPr>
                      </a:lvl1pPr>
                      <a:lvl2pPr marL="325438">
                        <a:spcBef>
                          <a:spcPct val="40000"/>
                        </a:spcBef>
                        <a:buClr>
                          <a:schemeClr val="tx2"/>
                        </a:buClr>
                        <a:defRPr>
                          <a:solidFill>
                            <a:schemeClr val="tx1"/>
                          </a:solidFill>
                          <a:latin typeface="Arial" panose="020B0604020202020204" pitchFamily="34" charset="0"/>
                        </a:defRPr>
                      </a:lvl2pPr>
                      <a:lvl3pPr marL="652463">
                        <a:spcBef>
                          <a:spcPct val="40000"/>
                        </a:spcBef>
                        <a:buClr>
                          <a:schemeClr val="tx2"/>
                        </a:buClr>
                        <a:buSzPct val="110000"/>
                        <a:buFont typeface="Symbol" panose="05050102010706020507" pitchFamily="18" charset="2"/>
                        <a:defRPr>
                          <a:solidFill>
                            <a:schemeClr val="tx1"/>
                          </a:solidFill>
                          <a:latin typeface="Arial" panose="020B0604020202020204" pitchFamily="34" charset="0"/>
                        </a:defRPr>
                      </a:lvl3pPr>
                      <a:lvl4pPr marL="927100">
                        <a:spcBef>
                          <a:spcPct val="40000"/>
                        </a:spcBef>
                        <a:buClr>
                          <a:schemeClr val="tx2"/>
                        </a:buClr>
                        <a:defRPr>
                          <a:solidFill>
                            <a:schemeClr val="tx1"/>
                          </a:solidFill>
                          <a:latin typeface="Arial" panose="020B0604020202020204" pitchFamily="34" charset="0"/>
                        </a:defRPr>
                      </a:lvl4pPr>
                      <a:lvl5pPr marL="1187450">
                        <a:spcBef>
                          <a:spcPct val="40000"/>
                        </a:spcBef>
                        <a:buClr>
                          <a:schemeClr val="tx2"/>
                        </a:buClr>
                        <a:defRPr>
                          <a:solidFill>
                            <a:schemeClr val="tx1"/>
                          </a:solidFill>
                          <a:latin typeface="Arial" panose="020B0604020202020204" pitchFamily="34" charset="0"/>
                        </a:defRPr>
                      </a:lvl5pPr>
                      <a:lvl6pPr marL="1644650" fontAlgn="base">
                        <a:spcBef>
                          <a:spcPct val="40000"/>
                        </a:spcBef>
                        <a:spcAft>
                          <a:spcPct val="0"/>
                        </a:spcAft>
                        <a:buClr>
                          <a:schemeClr val="tx2"/>
                        </a:buClr>
                        <a:defRPr>
                          <a:solidFill>
                            <a:schemeClr val="tx1"/>
                          </a:solidFill>
                          <a:latin typeface="Arial" panose="020B0604020202020204" pitchFamily="34" charset="0"/>
                        </a:defRPr>
                      </a:lvl6pPr>
                      <a:lvl7pPr marL="2101850" fontAlgn="base">
                        <a:spcBef>
                          <a:spcPct val="40000"/>
                        </a:spcBef>
                        <a:spcAft>
                          <a:spcPct val="0"/>
                        </a:spcAft>
                        <a:buClr>
                          <a:schemeClr val="tx2"/>
                        </a:buClr>
                        <a:defRPr>
                          <a:solidFill>
                            <a:schemeClr val="tx1"/>
                          </a:solidFill>
                          <a:latin typeface="Arial" panose="020B0604020202020204" pitchFamily="34" charset="0"/>
                        </a:defRPr>
                      </a:lvl7pPr>
                      <a:lvl8pPr marL="2559050" fontAlgn="base">
                        <a:spcBef>
                          <a:spcPct val="40000"/>
                        </a:spcBef>
                        <a:spcAft>
                          <a:spcPct val="0"/>
                        </a:spcAft>
                        <a:buClr>
                          <a:schemeClr val="tx2"/>
                        </a:buClr>
                        <a:defRPr>
                          <a:solidFill>
                            <a:schemeClr val="tx1"/>
                          </a:solidFill>
                          <a:latin typeface="Arial" panose="020B0604020202020204" pitchFamily="34" charset="0"/>
                        </a:defRPr>
                      </a:lvl8pPr>
                      <a:lvl9pPr marL="3016250" fontAlgn="base">
                        <a:spcBef>
                          <a:spcPct val="40000"/>
                        </a:spcBef>
                        <a:spcAft>
                          <a:spcPct val="0"/>
                        </a:spcAft>
                        <a:buClr>
                          <a:schemeClr val="tx2"/>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40000"/>
                        </a:spcBef>
                        <a:spcAft>
                          <a:spcPct val="0"/>
                        </a:spcAft>
                        <a:buClr>
                          <a:schemeClr val="tx2"/>
                        </a:buClr>
                        <a:buSzTx/>
                        <a:buFont typeface="Symbol" panose="05050102010706020507" pitchFamily="18" charset="2"/>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0126494"/>
                  </a:ext>
                </a:extLst>
              </a:tr>
              <a:tr h="476250">
                <a:tc>
                  <a:txBody>
                    <a:bodyPr/>
                    <a:lstStyle>
                      <a:lvl1pPr>
                        <a:spcBef>
                          <a:spcPct val="40000"/>
                        </a:spcBef>
                        <a:buClr>
                          <a:schemeClr val="tx2"/>
                        </a:buClr>
                        <a:buFont typeface="Symbol" panose="05050102010706020507" pitchFamily="18" charset="2"/>
                        <a:defRPr>
                          <a:solidFill>
                            <a:schemeClr val="tx1"/>
                          </a:solidFill>
                          <a:latin typeface="Arial" panose="020B0604020202020204" pitchFamily="34" charset="0"/>
                        </a:defRPr>
                      </a:lvl1pPr>
                      <a:lvl2pPr marL="325438">
                        <a:spcBef>
                          <a:spcPct val="40000"/>
                        </a:spcBef>
                        <a:buClr>
                          <a:schemeClr val="tx2"/>
                        </a:buClr>
                        <a:defRPr>
                          <a:solidFill>
                            <a:schemeClr val="tx1"/>
                          </a:solidFill>
                          <a:latin typeface="Arial" panose="020B0604020202020204" pitchFamily="34" charset="0"/>
                        </a:defRPr>
                      </a:lvl2pPr>
                      <a:lvl3pPr marL="652463">
                        <a:spcBef>
                          <a:spcPct val="40000"/>
                        </a:spcBef>
                        <a:buClr>
                          <a:schemeClr val="tx2"/>
                        </a:buClr>
                        <a:buSzPct val="110000"/>
                        <a:buFont typeface="Symbol" panose="05050102010706020507" pitchFamily="18" charset="2"/>
                        <a:defRPr>
                          <a:solidFill>
                            <a:schemeClr val="tx1"/>
                          </a:solidFill>
                          <a:latin typeface="Arial" panose="020B0604020202020204" pitchFamily="34" charset="0"/>
                        </a:defRPr>
                      </a:lvl3pPr>
                      <a:lvl4pPr marL="927100">
                        <a:spcBef>
                          <a:spcPct val="40000"/>
                        </a:spcBef>
                        <a:buClr>
                          <a:schemeClr val="tx2"/>
                        </a:buClr>
                        <a:defRPr>
                          <a:solidFill>
                            <a:schemeClr val="tx1"/>
                          </a:solidFill>
                          <a:latin typeface="Arial" panose="020B0604020202020204" pitchFamily="34" charset="0"/>
                        </a:defRPr>
                      </a:lvl4pPr>
                      <a:lvl5pPr marL="1187450">
                        <a:spcBef>
                          <a:spcPct val="40000"/>
                        </a:spcBef>
                        <a:buClr>
                          <a:schemeClr val="tx2"/>
                        </a:buClr>
                        <a:defRPr>
                          <a:solidFill>
                            <a:schemeClr val="tx1"/>
                          </a:solidFill>
                          <a:latin typeface="Arial" panose="020B0604020202020204" pitchFamily="34" charset="0"/>
                        </a:defRPr>
                      </a:lvl5pPr>
                      <a:lvl6pPr marL="1644650" fontAlgn="base">
                        <a:spcBef>
                          <a:spcPct val="40000"/>
                        </a:spcBef>
                        <a:spcAft>
                          <a:spcPct val="0"/>
                        </a:spcAft>
                        <a:buClr>
                          <a:schemeClr val="tx2"/>
                        </a:buClr>
                        <a:defRPr>
                          <a:solidFill>
                            <a:schemeClr val="tx1"/>
                          </a:solidFill>
                          <a:latin typeface="Arial" panose="020B0604020202020204" pitchFamily="34" charset="0"/>
                        </a:defRPr>
                      </a:lvl6pPr>
                      <a:lvl7pPr marL="2101850" fontAlgn="base">
                        <a:spcBef>
                          <a:spcPct val="40000"/>
                        </a:spcBef>
                        <a:spcAft>
                          <a:spcPct val="0"/>
                        </a:spcAft>
                        <a:buClr>
                          <a:schemeClr val="tx2"/>
                        </a:buClr>
                        <a:defRPr>
                          <a:solidFill>
                            <a:schemeClr val="tx1"/>
                          </a:solidFill>
                          <a:latin typeface="Arial" panose="020B0604020202020204" pitchFamily="34" charset="0"/>
                        </a:defRPr>
                      </a:lvl7pPr>
                      <a:lvl8pPr marL="2559050" fontAlgn="base">
                        <a:spcBef>
                          <a:spcPct val="40000"/>
                        </a:spcBef>
                        <a:spcAft>
                          <a:spcPct val="0"/>
                        </a:spcAft>
                        <a:buClr>
                          <a:schemeClr val="tx2"/>
                        </a:buClr>
                        <a:defRPr>
                          <a:solidFill>
                            <a:schemeClr val="tx1"/>
                          </a:solidFill>
                          <a:latin typeface="Arial" panose="020B0604020202020204" pitchFamily="34" charset="0"/>
                        </a:defRPr>
                      </a:lvl8pPr>
                      <a:lvl9pPr marL="3016250" fontAlgn="base">
                        <a:spcBef>
                          <a:spcPct val="40000"/>
                        </a:spcBef>
                        <a:spcAft>
                          <a:spcPct val="0"/>
                        </a:spcAft>
                        <a:buClr>
                          <a:schemeClr val="tx2"/>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40000"/>
                        </a:spcBef>
                        <a:spcAft>
                          <a:spcPct val="0"/>
                        </a:spcAft>
                        <a:buClr>
                          <a:schemeClr val="tx2"/>
                        </a:buClr>
                        <a:buSzTx/>
                        <a:buFont typeface="Symbol" panose="05050102010706020507" pitchFamily="18" charset="2"/>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Process design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40000"/>
                        </a:spcBef>
                        <a:buClr>
                          <a:schemeClr val="tx2"/>
                        </a:buClr>
                        <a:buFont typeface="Symbol" panose="05050102010706020507" pitchFamily="18" charset="2"/>
                        <a:defRPr>
                          <a:solidFill>
                            <a:schemeClr val="tx1"/>
                          </a:solidFill>
                          <a:latin typeface="Arial" panose="020B0604020202020204" pitchFamily="34" charset="0"/>
                        </a:defRPr>
                      </a:lvl1pPr>
                      <a:lvl2pPr marL="325438">
                        <a:spcBef>
                          <a:spcPct val="40000"/>
                        </a:spcBef>
                        <a:buClr>
                          <a:schemeClr val="tx2"/>
                        </a:buClr>
                        <a:defRPr>
                          <a:solidFill>
                            <a:schemeClr val="tx1"/>
                          </a:solidFill>
                          <a:latin typeface="Arial" panose="020B0604020202020204" pitchFamily="34" charset="0"/>
                        </a:defRPr>
                      </a:lvl2pPr>
                      <a:lvl3pPr marL="652463">
                        <a:spcBef>
                          <a:spcPct val="40000"/>
                        </a:spcBef>
                        <a:buClr>
                          <a:schemeClr val="tx2"/>
                        </a:buClr>
                        <a:buSzPct val="110000"/>
                        <a:buFont typeface="Symbol" panose="05050102010706020507" pitchFamily="18" charset="2"/>
                        <a:defRPr>
                          <a:solidFill>
                            <a:schemeClr val="tx1"/>
                          </a:solidFill>
                          <a:latin typeface="Arial" panose="020B0604020202020204" pitchFamily="34" charset="0"/>
                        </a:defRPr>
                      </a:lvl3pPr>
                      <a:lvl4pPr marL="927100">
                        <a:spcBef>
                          <a:spcPct val="40000"/>
                        </a:spcBef>
                        <a:buClr>
                          <a:schemeClr val="tx2"/>
                        </a:buClr>
                        <a:defRPr>
                          <a:solidFill>
                            <a:schemeClr val="tx1"/>
                          </a:solidFill>
                          <a:latin typeface="Arial" panose="020B0604020202020204" pitchFamily="34" charset="0"/>
                        </a:defRPr>
                      </a:lvl4pPr>
                      <a:lvl5pPr marL="1187450">
                        <a:spcBef>
                          <a:spcPct val="40000"/>
                        </a:spcBef>
                        <a:buClr>
                          <a:schemeClr val="tx2"/>
                        </a:buClr>
                        <a:defRPr>
                          <a:solidFill>
                            <a:schemeClr val="tx1"/>
                          </a:solidFill>
                          <a:latin typeface="Arial" panose="020B0604020202020204" pitchFamily="34" charset="0"/>
                        </a:defRPr>
                      </a:lvl5pPr>
                      <a:lvl6pPr marL="1644650" fontAlgn="base">
                        <a:spcBef>
                          <a:spcPct val="40000"/>
                        </a:spcBef>
                        <a:spcAft>
                          <a:spcPct val="0"/>
                        </a:spcAft>
                        <a:buClr>
                          <a:schemeClr val="tx2"/>
                        </a:buClr>
                        <a:defRPr>
                          <a:solidFill>
                            <a:schemeClr val="tx1"/>
                          </a:solidFill>
                          <a:latin typeface="Arial" panose="020B0604020202020204" pitchFamily="34" charset="0"/>
                        </a:defRPr>
                      </a:lvl6pPr>
                      <a:lvl7pPr marL="2101850" fontAlgn="base">
                        <a:spcBef>
                          <a:spcPct val="40000"/>
                        </a:spcBef>
                        <a:spcAft>
                          <a:spcPct val="0"/>
                        </a:spcAft>
                        <a:buClr>
                          <a:schemeClr val="tx2"/>
                        </a:buClr>
                        <a:defRPr>
                          <a:solidFill>
                            <a:schemeClr val="tx1"/>
                          </a:solidFill>
                          <a:latin typeface="Arial" panose="020B0604020202020204" pitchFamily="34" charset="0"/>
                        </a:defRPr>
                      </a:lvl7pPr>
                      <a:lvl8pPr marL="2559050" fontAlgn="base">
                        <a:spcBef>
                          <a:spcPct val="40000"/>
                        </a:spcBef>
                        <a:spcAft>
                          <a:spcPct val="0"/>
                        </a:spcAft>
                        <a:buClr>
                          <a:schemeClr val="tx2"/>
                        </a:buClr>
                        <a:defRPr>
                          <a:solidFill>
                            <a:schemeClr val="tx1"/>
                          </a:solidFill>
                          <a:latin typeface="Arial" panose="020B0604020202020204" pitchFamily="34" charset="0"/>
                        </a:defRPr>
                      </a:lvl8pPr>
                      <a:lvl9pPr marL="3016250" fontAlgn="base">
                        <a:spcBef>
                          <a:spcPct val="40000"/>
                        </a:spcBef>
                        <a:spcAft>
                          <a:spcPct val="0"/>
                        </a:spcAft>
                        <a:buClr>
                          <a:schemeClr val="tx2"/>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40000"/>
                        </a:spcBef>
                        <a:spcAft>
                          <a:spcPct val="0"/>
                        </a:spcAft>
                        <a:buClr>
                          <a:schemeClr val="tx2"/>
                        </a:buClr>
                        <a:buSzTx/>
                        <a:buFont typeface="Symbol" panose="05050102010706020507" pitchFamily="18" charset="2"/>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ICAS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40000"/>
                        </a:spcBef>
                        <a:buClr>
                          <a:schemeClr val="tx2"/>
                        </a:buClr>
                        <a:buFont typeface="Symbol" panose="05050102010706020507" pitchFamily="18" charset="2"/>
                        <a:defRPr>
                          <a:solidFill>
                            <a:schemeClr val="tx1"/>
                          </a:solidFill>
                          <a:latin typeface="Arial" panose="020B0604020202020204" pitchFamily="34" charset="0"/>
                        </a:defRPr>
                      </a:lvl1pPr>
                      <a:lvl2pPr marL="325438">
                        <a:spcBef>
                          <a:spcPct val="40000"/>
                        </a:spcBef>
                        <a:buClr>
                          <a:schemeClr val="tx2"/>
                        </a:buClr>
                        <a:defRPr>
                          <a:solidFill>
                            <a:schemeClr val="tx1"/>
                          </a:solidFill>
                          <a:latin typeface="Arial" panose="020B0604020202020204" pitchFamily="34" charset="0"/>
                        </a:defRPr>
                      </a:lvl2pPr>
                      <a:lvl3pPr marL="652463">
                        <a:spcBef>
                          <a:spcPct val="40000"/>
                        </a:spcBef>
                        <a:buClr>
                          <a:schemeClr val="tx2"/>
                        </a:buClr>
                        <a:buSzPct val="110000"/>
                        <a:buFont typeface="Symbol" panose="05050102010706020507" pitchFamily="18" charset="2"/>
                        <a:defRPr>
                          <a:solidFill>
                            <a:schemeClr val="tx1"/>
                          </a:solidFill>
                          <a:latin typeface="Arial" panose="020B0604020202020204" pitchFamily="34" charset="0"/>
                        </a:defRPr>
                      </a:lvl3pPr>
                      <a:lvl4pPr marL="927100">
                        <a:spcBef>
                          <a:spcPct val="40000"/>
                        </a:spcBef>
                        <a:buClr>
                          <a:schemeClr val="tx2"/>
                        </a:buClr>
                        <a:defRPr>
                          <a:solidFill>
                            <a:schemeClr val="tx1"/>
                          </a:solidFill>
                          <a:latin typeface="Arial" panose="020B0604020202020204" pitchFamily="34" charset="0"/>
                        </a:defRPr>
                      </a:lvl4pPr>
                      <a:lvl5pPr marL="1187450">
                        <a:spcBef>
                          <a:spcPct val="40000"/>
                        </a:spcBef>
                        <a:buClr>
                          <a:schemeClr val="tx2"/>
                        </a:buClr>
                        <a:defRPr>
                          <a:solidFill>
                            <a:schemeClr val="tx1"/>
                          </a:solidFill>
                          <a:latin typeface="Arial" panose="020B0604020202020204" pitchFamily="34" charset="0"/>
                        </a:defRPr>
                      </a:lvl5pPr>
                      <a:lvl6pPr marL="1644650" fontAlgn="base">
                        <a:spcBef>
                          <a:spcPct val="40000"/>
                        </a:spcBef>
                        <a:spcAft>
                          <a:spcPct val="0"/>
                        </a:spcAft>
                        <a:buClr>
                          <a:schemeClr val="tx2"/>
                        </a:buClr>
                        <a:defRPr>
                          <a:solidFill>
                            <a:schemeClr val="tx1"/>
                          </a:solidFill>
                          <a:latin typeface="Arial" panose="020B0604020202020204" pitchFamily="34" charset="0"/>
                        </a:defRPr>
                      </a:lvl6pPr>
                      <a:lvl7pPr marL="2101850" fontAlgn="base">
                        <a:spcBef>
                          <a:spcPct val="40000"/>
                        </a:spcBef>
                        <a:spcAft>
                          <a:spcPct val="0"/>
                        </a:spcAft>
                        <a:buClr>
                          <a:schemeClr val="tx2"/>
                        </a:buClr>
                        <a:defRPr>
                          <a:solidFill>
                            <a:schemeClr val="tx1"/>
                          </a:solidFill>
                          <a:latin typeface="Arial" panose="020B0604020202020204" pitchFamily="34" charset="0"/>
                        </a:defRPr>
                      </a:lvl7pPr>
                      <a:lvl8pPr marL="2559050" fontAlgn="base">
                        <a:spcBef>
                          <a:spcPct val="40000"/>
                        </a:spcBef>
                        <a:spcAft>
                          <a:spcPct val="0"/>
                        </a:spcAft>
                        <a:buClr>
                          <a:schemeClr val="tx2"/>
                        </a:buClr>
                        <a:defRPr>
                          <a:solidFill>
                            <a:schemeClr val="tx1"/>
                          </a:solidFill>
                          <a:latin typeface="Arial" panose="020B0604020202020204" pitchFamily="34" charset="0"/>
                        </a:defRPr>
                      </a:lvl8pPr>
                      <a:lvl9pPr marL="3016250" fontAlgn="base">
                        <a:spcBef>
                          <a:spcPct val="40000"/>
                        </a:spcBef>
                        <a:spcAft>
                          <a:spcPct val="0"/>
                        </a:spcAft>
                        <a:buClr>
                          <a:schemeClr val="tx2"/>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40000"/>
                        </a:spcBef>
                        <a:spcAft>
                          <a:spcPct val="0"/>
                        </a:spcAft>
                        <a:buClr>
                          <a:schemeClr val="tx2"/>
                        </a:buClr>
                        <a:buSzTx/>
                        <a:buFont typeface="Symbol" panose="05050102010706020507" pitchFamily="18" charset="2"/>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51567506"/>
                  </a:ext>
                </a:extLst>
              </a:tr>
              <a:tr h="474663">
                <a:tc>
                  <a:txBody>
                    <a:bodyPr/>
                    <a:lstStyle>
                      <a:lvl1pPr>
                        <a:spcBef>
                          <a:spcPct val="40000"/>
                        </a:spcBef>
                        <a:buClr>
                          <a:schemeClr val="tx2"/>
                        </a:buClr>
                        <a:buFont typeface="Symbol" panose="05050102010706020507" pitchFamily="18" charset="2"/>
                        <a:defRPr>
                          <a:solidFill>
                            <a:schemeClr val="tx1"/>
                          </a:solidFill>
                          <a:latin typeface="Arial" panose="020B0604020202020204" pitchFamily="34" charset="0"/>
                        </a:defRPr>
                      </a:lvl1pPr>
                      <a:lvl2pPr marL="325438">
                        <a:spcBef>
                          <a:spcPct val="40000"/>
                        </a:spcBef>
                        <a:buClr>
                          <a:schemeClr val="tx2"/>
                        </a:buClr>
                        <a:defRPr>
                          <a:solidFill>
                            <a:schemeClr val="tx1"/>
                          </a:solidFill>
                          <a:latin typeface="Arial" panose="020B0604020202020204" pitchFamily="34" charset="0"/>
                        </a:defRPr>
                      </a:lvl2pPr>
                      <a:lvl3pPr marL="652463">
                        <a:spcBef>
                          <a:spcPct val="40000"/>
                        </a:spcBef>
                        <a:buClr>
                          <a:schemeClr val="tx2"/>
                        </a:buClr>
                        <a:buSzPct val="110000"/>
                        <a:buFont typeface="Symbol" panose="05050102010706020507" pitchFamily="18" charset="2"/>
                        <a:defRPr>
                          <a:solidFill>
                            <a:schemeClr val="tx1"/>
                          </a:solidFill>
                          <a:latin typeface="Arial" panose="020B0604020202020204" pitchFamily="34" charset="0"/>
                        </a:defRPr>
                      </a:lvl3pPr>
                      <a:lvl4pPr marL="927100">
                        <a:spcBef>
                          <a:spcPct val="40000"/>
                        </a:spcBef>
                        <a:buClr>
                          <a:schemeClr val="tx2"/>
                        </a:buClr>
                        <a:defRPr>
                          <a:solidFill>
                            <a:schemeClr val="tx1"/>
                          </a:solidFill>
                          <a:latin typeface="Arial" panose="020B0604020202020204" pitchFamily="34" charset="0"/>
                        </a:defRPr>
                      </a:lvl4pPr>
                      <a:lvl5pPr marL="1187450">
                        <a:spcBef>
                          <a:spcPct val="40000"/>
                        </a:spcBef>
                        <a:buClr>
                          <a:schemeClr val="tx2"/>
                        </a:buClr>
                        <a:defRPr>
                          <a:solidFill>
                            <a:schemeClr val="tx1"/>
                          </a:solidFill>
                          <a:latin typeface="Arial" panose="020B0604020202020204" pitchFamily="34" charset="0"/>
                        </a:defRPr>
                      </a:lvl5pPr>
                      <a:lvl6pPr marL="1644650" fontAlgn="base">
                        <a:spcBef>
                          <a:spcPct val="40000"/>
                        </a:spcBef>
                        <a:spcAft>
                          <a:spcPct val="0"/>
                        </a:spcAft>
                        <a:buClr>
                          <a:schemeClr val="tx2"/>
                        </a:buClr>
                        <a:defRPr>
                          <a:solidFill>
                            <a:schemeClr val="tx1"/>
                          </a:solidFill>
                          <a:latin typeface="Arial" panose="020B0604020202020204" pitchFamily="34" charset="0"/>
                        </a:defRPr>
                      </a:lvl6pPr>
                      <a:lvl7pPr marL="2101850" fontAlgn="base">
                        <a:spcBef>
                          <a:spcPct val="40000"/>
                        </a:spcBef>
                        <a:spcAft>
                          <a:spcPct val="0"/>
                        </a:spcAft>
                        <a:buClr>
                          <a:schemeClr val="tx2"/>
                        </a:buClr>
                        <a:defRPr>
                          <a:solidFill>
                            <a:schemeClr val="tx1"/>
                          </a:solidFill>
                          <a:latin typeface="Arial" panose="020B0604020202020204" pitchFamily="34" charset="0"/>
                        </a:defRPr>
                      </a:lvl7pPr>
                      <a:lvl8pPr marL="2559050" fontAlgn="base">
                        <a:spcBef>
                          <a:spcPct val="40000"/>
                        </a:spcBef>
                        <a:spcAft>
                          <a:spcPct val="0"/>
                        </a:spcAft>
                        <a:buClr>
                          <a:schemeClr val="tx2"/>
                        </a:buClr>
                        <a:defRPr>
                          <a:solidFill>
                            <a:schemeClr val="tx1"/>
                          </a:solidFill>
                          <a:latin typeface="Arial" panose="020B0604020202020204" pitchFamily="34" charset="0"/>
                        </a:defRPr>
                      </a:lvl8pPr>
                      <a:lvl9pPr marL="3016250" fontAlgn="base">
                        <a:spcBef>
                          <a:spcPct val="40000"/>
                        </a:spcBef>
                        <a:spcAft>
                          <a:spcPct val="0"/>
                        </a:spcAft>
                        <a:buClr>
                          <a:schemeClr val="tx2"/>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40000"/>
                        </a:spcBef>
                        <a:spcAft>
                          <a:spcPct val="0"/>
                        </a:spcAft>
                        <a:buClr>
                          <a:schemeClr val="tx2"/>
                        </a:buClr>
                        <a:buSzTx/>
                        <a:buFont typeface="Symbol" panose="05050102010706020507" pitchFamily="18" charset="2"/>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Industrialization review</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40000"/>
                        </a:spcBef>
                        <a:buClr>
                          <a:schemeClr val="tx2"/>
                        </a:buClr>
                        <a:buFont typeface="Symbol" panose="05050102010706020507" pitchFamily="18" charset="2"/>
                        <a:defRPr>
                          <a:solidFill>
                            <a:schemeClr val="tx1"/>
                          </a:solidFill>
                          <a:latin typeface="Arial" panose="020B0604020202020204" pitchFamily="34" charset="0"/>
                        </a:defRPr>
                      </a:lvl1pPr>
                      <a:lvl2pPr marL="325438">
                        <a:spcBef>
                          <a:spcPct val="40000"/>
                        </a:spcBef>
                        <a:buClr>
                          <a:schemeClr val="tx2"/>
                        </a:buClr>
                        <a:defRPr>
                          <a:solidFill>
                            <a:schemeClr val="tx1"/>
                          </a:solidFill>
                          <a:latin typeface="Arial" panose="020B0604020202020204" pitchFamily="34" charset="0"/>
                        </a:defRPr>
                      </a:lvl2pPr>
                      <a:lvl3pPr marL="652463">
                        <a:spcBef>
                          <a:spcPct val="40000"/>
                        </a:spcBef>
                        <a:buClr>
                          <a:schemeClr val="tx2"/>
                        </a:buClr>
                        <a:buSzPct val="110000"/>
                        <a:buFont typeface="Symbol" panose="05050102010706020507" pitchFamily="18" charset="2"/>
                        <a:defRPr>
                          <a:solidFill>
                            <a:schemeClr val="tx1"/>
                          </a:solidFill>
                          <a:latin typeface="Arial" panose="020B0604020202020204" pitchFamily="34" charset="0"/>
                        </a:defRPr>
                      </a:lvl3pPr>
                      <a:lvl4pPr marL="927100">
                        <a:spcBef>
                          <a:spcPct val="40000"/>
                        </a:spcBef>
                        <a:buClr>
                          <a:schemeClr val="tx2"/>
                        </a:buClr>
                        <a:defRPr>
                          <a:solidFill>
                            <a:schemeClr val="tx1"/>
                          </a:solidFill>
                          <a:latin typeface="Arial" panose="020B0604020202020204" pitchFamily="34" charset="0"/>
                        </a:defRPr>
                      </a:lvl4pPr>
                      <a:lvl5pPr marL="1187450">
                        <a:spcBef>
                          <a:spcPct val="40000"/>
                        </a:spcBef>
                        <a:buClr>
                          <a:schemeClr val="tx2"/>
                        </a:buClr>
                        <a:defRPr>
                          <a:solidFill>
                            <a:schemeClr val="tx1"/>
                          </a:solidFill>
                          <a:latin typeface="Arial" panose="020B0604020202020204" pitchFamily="34" charset="0"/>
                        </a:defRPr>
                      </a:lvl5pPr>
                      <a:lvl6pPr marL="1644650" fontAlgn="base">
                        <a:spcBef>
                          <a:spcPct val="40000"/>
                        </a:spcBef>
                        <a:spcAft>
                          <a:spcPct val="0"/>
                        </a:spcAft>
                        <a:buClr>
                          <a:schemeClr val="tx2"/>
                        </a:buClr>
                        <a:defRPr>
                          <a:solidFill>
                            <a:schemeClr val="tx1"/>
                          </a:solidFill>
                          <a:latin typeface="Arial" panose="020B0604020202020204" pitchFamily="34" charset="0"/>
                        </a:defRPr>
                      </a:lvl6pPr>
                      <a:lvl7pPr marL="2101850" fontAlgn="base">
                        <a:spcBef>
                          <a:spcPct val="40000"/>
                        </a:spcBef>
                        <a:spcAft>
                          <a:spcPct val="0"/>
                        </a:spcAft>
                        <a:buClr>
                          <a:schemeClr val="tx2"/>
                        </a:buClr>
                        <a:defRPr>
                          <a:solidFill>
                            <a:schemeClr val="tx1"/>
                          </a:solidFill>
                          <a:latin typeface="Arial" panose="020B0604020202020204" pitchFamily="34" charset="0"/>
                        </a:defRPr>
                      </a:lvl7pPr>
                      <a:lvl8pPr marL="2559050" fontAlgn="base">
                        <a:spcBef>
                          <a:spcPct val="40000"/>
                        </a:spcBef>
                        <a:spcAft>
                          <a:spcPct val="0"/>
                        </a:spcAft>
                        <a:buClr>
                          <a:schemeClr val="tx2"/>
                        </a:buClr>
                        <a:defRPr>
                          <a:solidFill>
                            <a:schemeClr val="tx1"/>
                          </a:solidFill>
                          <a:latin typeface="Arial" panose="020B0604020202020204" pitchFamily="34" charset="0"/>
                        </a:defRPr>
                      </a:lvl8pPr>
                      <a:lvl9pPr marL="3016250" fontAlgn="base">
                        <a:spcBef>
                          <a:spcPct val="40000"/>
                        </a:spcBef>
                        <a:spcAft>
                          <a:spcPct val="0"/>
                        </a:spcAft>
                        <a:buClr>
                          <a:schemeClr val="tx2"/>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40000"/>
                        </a:spcBef>
                        <a:spcAft>
                          <a:spcPct val="0"/>
                        </a:spcAft>
                        <a:buClr>
                          <a:schemeClr val="tx2"/>
                        </a:buClr>
                        <a:buSzTx/>
                        <a:buFont typeface="Symbol" panose="05050102010706020507" pitchFamily="18" charset="2"/>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ICAS/CAS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40000"/>
                        </a:spcBef>
                        <a:buClr>
                          <a:schemeClr val="tx2"/>
                        </a:buClr>
                        <a:buFont typeface="Symbol" panose="05050102010706020507" pitchFamily="18" charset="2"/>
                        <a:defRPr>
                          <a:solidFill>
                            <a:schemeClr val="tx1"/>
                          </a:solidFill>
                          <a:latin typeface="Arial" panose="020B0604020202020204" pitchFamily="34" charset="0"/>
                        </a:defRPr>
                      </a:lvl1pPr>
                      <a:lvl2pPr marL="325438">
                        <a:spcBef>
                          <a:spcPct val="40000"/>
                        </a:spcBef>
                        <a:buClr>
                          <a:schemeClr val="tx2"/>
                        </a:buClr>
                        <a:defRPr>
                          <a:solidFill>
                            <a:schemeClr val="tx1"/>
                          </a:solidFill>
                          <a:latin typeface="Arial" panose="020B0604020202020204" pitchFamily="34" charset="0"/>
                        </a:defRPr>
                      </a:lvl2pPr>
                      <a:lvl3pPr marL="652463">
                        <a:spcBef>
                          <a:spcPct val="40000"/>
                        </a:spcBef>
                        <a:buClr>
                          <a:schemeClr val="tx2"/>
                        </a:buClr>
                        <a:buSzPct val="110000"/>
                        <a:buFont typeface="Symbol" panose="05050102010706020507" pitchFamily="18" charset="2"/>
                        <a:defRPr>
                          <a:solidFill>
                            <a:schemeClr val="tx1"/>
                          </a:solidFill>
                          <a:latin typeface="Arial" panose="020B0604020202020204" pitchFamily="34" charset="0"/>
                        </a:defRPr>
                      </a:lvl3pPr>
                      <a:lvl4pPr marL="927100">
                        <a:spcBef>
                          <a:spcPct val="40000"/>
                        </a:spcBef>
                        <a:buClr>
                          <a:schemeClr val="tx2"/>
                        </a:buClr>
                        <a:defRPr>
                          <a:solidFill>
                            <a:schemeClr val="tx1"/>
                          </a:solidFill>
                          <a:latin typeface="Arial" panose="020B0604020202020204" pitchFamily="34" charset="0"/>
                        </a:defRPr>
                      </a:lvl4pPr>
                      <a:lvl5pPr marL="1187450">
                        <a:spcBef>
                          <a:spcPct val="40000"/>
                        </a:spcBef>
                        <a:buClr>
                          <a:schemeClr val="tx2"/>
                        </a:buClr>
                        <a:defRPr>
                          <a:solidFill>
                            <a:schemeClr val="tx1"/>
                          </a:solidFill>
                          <a:latin typeface="Arial" panose="020B0604020202020204" pitchFamily="34" charset="0"/>
                        </a:defRPr>
                      </a:lvl5pPr>
                      <a:lvl6pPr marL="1644650" fontAlgn="base">
                        <a:spcBef>
                          <a:spcPct val="40000"/>
                        </a:spcBef>
                        <a:spcAft>
                          <a:spcPct val="0"/>
                        </a:spcAft>
                        <a:buClr>
                          <a:schemeClr val="tx2"/>
                        </a:buClr>
                        <a:defRPr>
                          <a:solidFill>
                            <a:schemeClr val="tx1"/>
                          </a:solidFill>
                          <a:latin typeface="Arial" panose="020B0604020202020204" pitchFamily="34" charset="0"/>
                        </a:defRPr>
                      </a:lvl6pPr>
                      <a:lvl7pPr marL="2101850" fontAlgn="base">
                        <a:spcBef>
                          <a:spcPct val="40000"/>
                        </a:spcBef>
                        <a:spcAft>
                          <a:spcPct val="0"/>
                        </a:spcAft>
                        <a:buClr>
                          <a:schemeClr val="tx2"/>
                        </a:buClr>
                        <a:defRPr>
                          <a:solidFill>
                            <a:schemeClr val="tx1"/>
                          </a:solidFill>
                          <a:latin typeface="Arial" panose="020B0604020202020204" pitchFamily="34" charset="0"/>
                        </a:defRPr>
                      </a:lvl7pPr>
                      <a:lvl8pPr marL="2559050" fontAlgn="base">
                        <a:spcBef>
                          <a:spcPct val="40000"/>
                        </a:spcBef>
                        <a:spcAft>
                          <a:spcPct val="0"/>
                        </a:spcAft>
                        <a:buClr>
                          <a:schemeClr val="tx2"/>
                        </a:buClr>
                        <a:defRPr>
                          <a:solidFill>
                            <a:schemeClr val="tx1"/>
                          </a:solidFill>
                          <a:latin typeface="Arial" panose="020B0604020202020204" pitchFamily="34" charset="0"/>
                        </a:defRPr>
                      </a:lvl8pPr>
                      <a:lvl9pPr marL="3016250" fontAlgn="base">
                        <a:spcBef>
                          <a:spcPct val="40000"/>
                        </a:spcBef>
                        <a:spcAft>
                          <a:spcPct val="0"/>
                        </a:spcAft>
                        <a:buClr>
                          <a:schemeClr val="tx2"/>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40000"/>
                        </a:spcBef>
                        <a:spcAft>
                          <a:spcPct val="0"/>
                        </a:spcAft>
                        <a:buClr>
                          <a:schemeClr val="tx2"/>
                        </a:buClr>
                        <a:buSzTx/>
                        <a:buFont typeface="Symbol" panose="05050102010706020507" pitchFamily="18" charset="2"/>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PPG (SPR) (PPAP)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68834032"/>
                  </a:ext>
                </a:extLst>
              </a:tr>
              <a:tr h="474663">
                <a:tc>
                  <a:txBody>
                    <a:bodyPr/>
                    <a:lstStyle>
                      <a:lvl1pPr>
                        <a:spcBef>
                          <a:spcPct val="40000"/>
                        </a:spcBef>
                        <a:buClr>
                          <a:schemeClr val="tx2"/>
                        </a:buClr>
                        <a:buFont typeface="Symbol" panose="05050102010706020507" pitchFamily="18" charset="2"/>
                        <a:defRPr>
                          <a:solidFill>
                            <a:schemeClr val="tx1"/>
                          </a:solidFill>
                          <a:latin typeface="Arial" panose="020B0604020202020204" pitchFamily="34" charset="0"/>
                        </a:defRPr>
                      </a:lvl1pPr>
                      <a:lvl2pPr marL="325438">
                        <a:spcBef>
                          <a:spcPct val="40000"/>
                        </a:spcBef>
                        <a:buClr>
                          <a:schemeClr val="tx2"/>
                        </a:buClr>
                        <a:defRPr>
                          <a:solidFill>
                            <a:schemeClr val="tx1"/>
                          </a:solidFill>
                          <a:latin typeface="Arial" panose="020B0604020202020204" pitchFamily="34" charset="0"/>
                        </a:defRPr>
                      </a:lvl2pPr>
                      <a:lvl3pPr marL="652463">
                        <a:spcBef>
                          <a:spcPct val="40000"/>
                        </a:spcBef>
                        <a:buClr>
                          <a:schemeClr val="tx2"/>
                        </a:buClr>
                        <a:buSzPct val="110000"/>
                        <a:buFont typeface="Symbol" panose="05050102010706020507" pitchFamily="18" charset="2"/>
                        <a:defRPr>
                          <a:solidFill>
                            <a:schemeClr val="tx1"/>
                          </a:solidFill>
                          <a:latin typeface="Arial" panose="020B0604020202020204" pitchFamily="34" charset="0"/>
                        </a:defRPr>
                      </a:lvl3pPr>
                      <a:lvl4pPr marL="927100">
                        <a:spcBef>
                          <a:spcPct val="40000"/>
                        </a:spcBef>
                        <a:buClr>
                          <a:schemeClr val="tx2"/>
                        </a:buClr>
                        <a:defRPr>
                          <a:solidFill>
                            <a:schemeClr val="tx1"/>
                          </a:solidFill>
                          <a:latin typeface="Arial" panose="020B0604020202020204" pitchFamily="34" charset="0"/>
                        </a:defRPr>
                      </a:lvl4pPr>
                      <a:lvl5pPr marL="1187450">
                        <a:spcBef>
                          <a:spcPct val="40000"/>
                        </a:spcBef>
                        <a:buClr>
                          <a:schemeClr val="tx2"/>
                        </a:buClr>
                        <a:defRPr>
                          <a:solidFill>
                            <a:schemeClr val="tx1"/>
                          </a:solidFill>
                          <a:latin typeface="Arial" panose="020B0604020202020204" pitchFamily="34" charset="0"/>
                        </a:defRPr>
                      </a:lvl5pPr>
                      <a:lvl6pPr marL="1644650" fontAlgn="base">
                        <a:spcBef>
                          <a:spcPct val="40000"/>
                        </a:spcBef>
                        <a:spcAft>
                          <a:spcPct val="0"/>
                        </a:spcAft>
                        <a:buClr>
                          <a:schemeClr val="tx2"/>
                        </a:buClr>
                        <a:defRPr>
                          <a:solidFill>
                            <a:schemeClr val="tx1"/>
                          </a:solidFill>
                          <a:latin typeface="Arial" panose="020B0604020202020204" pitchFamily="34" charset="0"/>
                        </a:defRPr>
                      </a:lvl6pPr>
                      <a:lvl7pPr marL="2101850" fontAlgn="base">
                        <a:spcBef>
                          <a:spcPct val="40000"/>
                        </a:spcBef>
                        <a:spcAft>
                          <a:spcPct val="0"/>
                        </a:spcAft>
                        <a:buClr>
                          <a:schemeClr val="tx2"/>
                        </a:buClr>
                        <a:defRPr>
                          <a:solidFill>
                            <a:schemeClr val="tx1"/>
                          </a:solidFill>
                          <a:latin typeface="Arial" panose="020B0604020202020204" pitchFamily="34" charset="0"/>
                        </a:defRPr>
                      </a:lvl7pPr>
                      <a:lvl8pPr marL="2559050" fontAlgn="base">
                        <a:spcBef>
                          <a:spcPct val="40000"/>
                        </a:spcBef>
                        <a:spcAft>
                          <a:spcPct val="0"/>
                        </a:spcAft>
                        <a:buClr>
                          <a:schemeClr val="tx2"/>
                        </a:buClr>
                        <a:defRPr>
                          <a:solidFill>
                            <a:schemeClr val="tx1"/>
                          </a:solidFill>
                          <a:latin typeface="Arial" panose="020B0604020202020204" pitchFamily="34" charset="0"/>
                        </a:defRPr>
                      </a:lvl8pPr>
                      <a:lvl9pPr marL="3016250" fontAlgn="base">
                        <a:spcBef>
                          <a:spcPct val="40000"/>
                        </a:spcBef>
                        <a:spcAft>
                          <a:spcPct val="0"/>
                        </a:spcAft>
                        <a:buClr>
                          <a:schemeClr val="tx2"/>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40000"/>
                        </a:spcBef>
                        <a:spcAft>
                          <a:spcPct val="0"/>
                        </a:spcAft>
                        <a:buClr>
                          <a:schemeClr val="tx2"/>
                        </a:buClr>
                        <a:buSzTx/>
                        <a:buFont typeface="Symbol" panose="05050102010706020507" pitchFamily="18" charset="2"/>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Launch review</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40000"/>
                        </a:spcBef>
                        <a:buClr>
                          <a:schemeClr val="tx2"/>
                        </a:buClr>
                        <a:buFont typeface="Symbol" panose="05050102010706020507" pitchFamily="18" charset="2"/>
                        <a:defRPr>
                          <a:solidFill>
                            <a:schemeClr val="tx1"/>
                          </a:solidFill>
                          <a:latin typeface="Arial" panose="020B0604020202020204" pitchFamily="34" charset="0"/>
                        </a:defRPr>
                      </a:lvl1pPr>
                      <a:lvl2pPr marL="325438">
                        <a:spcBef>
                          <a:spcPct val="40000"/>
                        </a:spcBef>
                        <a:buClr>
                          <a:schemeClr val="tx2"/>
                        </a:buClr>
                        <a:defRPr>
                          <a:solidFill>
                            <a:schemeClr val="tx1"/>
                          </a:solidFill>
                          <a:latin typeface="Arial" panose="020B0604020202020204" pitchFamily="34" charset="0"/>
                        </a:defRPr>
                      </a:lvl2pPr>
                      <a:lvl3pPr marL="652463">
                        <a:spcBef>
                          <a:spcPct val="40000"/>
                        </a:spcBef>
                        <a:buClr>
                          <a:schemeClr val="tx2"/>
                        </a:buClr>
                        <a:buSzPct val="110000"/>
                        <a:buFont typeface="Symbol" panose="05050102010706020507" pitchFamily="18" charset="2"/>
                        <a:defRPr>
                          <a:solidFill>
                            <a:schemeClr val="tx1"/>
                          </a:solidFill>
                          <a:latin typeface="Arial" panose="020B0604020202020204" pitchFamily="34" charset="0"/>
                        </a:defRPr>
                      </a:lvl3pPr>
                      <a:lvl4pPr marL="927100">
                        <a:spcBef>
                          <a:spcPct val="40000"/>
                        </a:spcBef>
                        <a:buClr>
                          <a:schemeClr val="tx2"/>
                        </a:buClr>
                        <a:defRPr>
                          <a:solidFill>
                            <a:schemeClr val="tx1"/>
                          </a:solidFill>
                          <a:latin typeface="Arial" panose="020B0604020202020204" pitchFamily="34" charset="0"/>
                        </a:defRPr>
                      </a:lvl4pPr>
                      <a:lvl5pPr marL="1187450">
                        <a:spcBef>
                          <a:spcPct val="40000"/>
                        </a:spcBef>
                        <a:buClr>
                          <a:schemeClr val="tx2"/>
                        </a:buClr>
                        <a:defRPr>
                          <a:solidFill>
                            <a:schemeClr val="tx1"/>
                          </a:solidFill>
                          <a:latin typeface="Arial" panose="020B0604020202020204" pitchFamily="34" charset="0"/>
                        </a:defRPr>
                      </a:lvl5pPr>
                      <a:lvl6pPr marL="1644650" fontAlgn="base">
                        <a:spcBef>
                          <a:spcPct val="40000"/>
                        </a:spcBef>
                        <a:spcAft>
                          <a:spcPct val="0"/>
                        </a:spcAft>
                        <a:buClr>
                          <a:schemeClr val="tx2"/>
                        </a:buClr>
                        <a:defRPr>
                          <a:solidFill>
                            <a:schemeClr val="tx1"/>
                          </a:solidFill>
                          <a:latin typeface="Arial" panose="020B0604020202020204" pitchFamily="34" charset="0"/>
                        </a:defRPr>
                      </a:lvl6pPr>
                      <a:lvl7pPr marL="2101850" fontAlgn="base">
                        <a:spcBef>
                          <a:spcPct val="40000"/>
                        </a:spcBef>
                        <a:spcAft>
                          <a:spcPct val="0"/>
                        </a:spcAft>
                        <a:buClr>
                          <a:schemeClr val="tx2"/>
                        </a:buClr>
                        <a:defRPr>
                          <a:solidFill>
                            <a:schemeClr val="tx1"/>
                          </a:solidFill>
                          <a:latin typeface="Arial" panose="020B0604020202020204" pitchFamily="34" charset="0"/>
                        </a:defRPr>
                      </a:lvl7pPr>
                      <a:lvl8pPr marL="2559050" fontAlgn="base">
                        <a:spcBef>
                          <a:spcPct val="40000"/>
                        </a:spcBef>
                        <a:spcAft>
                          <a:spcPct val="0"/>
                        </a:spcAft>
                        <a:buClr>
                          <a:schemeClr val="tx2"/>
                        </a:buClr>
                        <a:defRPr>
                          <a:solidFill>
                            <a:schemeClr val="tx1"/>
                          </a:solidFill>
                          <a:latin typeface="Arial" panose="020B0604020202020204" pitchFamily="34" charset="0"/>
                        </a:defRPr>
                      </a:lvl8pPr>
                      <a:lvl9pPr marL="3016250" fontAlgn="base">
                        <a:spcBef>
                          <a:spcPct val="40000"/>
                        </a:spcBef>
                        <a:spcAft>
                          <a:spcPct val="0"/>
                        </a:spcAft>
                        <a:buClr>
                          <a:schemeClr val="tx2"/>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40000"/>
                        </a:spcBef>
                        <a:spcAft>
                          <a:spcPct val="0"/>
                        </a:spcAft>
                        <a:buClr>
                          <a:schemeClr val="tx2"/>
                        </a:buClr>
                        <a:buSzTx/>
                        <a:buFont typeface="Symbol" panose="05050102010706020507" pitchFamily="18" charset="2"/>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CAS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40000"/>
                        </a:spcBef>
                        <a:buClr>
                          <a:schemeClr val="tx2"/>
                        </a:buClr>
                        <a:buFont typeface="Symbol" panose="05050102010706020507" pitchFamily="18" charset="2"/>
                        <a:defRPr>
                          <a:solidFill>
                            <a:schemeClr val="tx1"/>
                          </a:solidFill>
                          <a:latin typeface="Arial" panose="020B0604020202020204" pitchFamily="34" charset="0"/>
                        </a:defRPr>
                      </a:lvl1pPr>
                      <a:lvl2pPr marL="325438">
                        <a:spcBef>
                          <a:spcPct val="40000"/>
                        </a:spcBef>
                        <a:buClr>
                          <a:schemeClr val="tx2"/>
                        </a:buClr>
                        <a:defRPr>
                          <a:solidFill>
                            <a:schemeClr val="tx1"/>
                          </a:solidFill>
                          <a:latin typeface="Arial" panose="020B0604020202020204" pitchFamily="34" charset="0"/>
                        </a:defRPr>
                      </a:lvl2pPr>
                      <a:lvl3pPr marL="652463">
                        <a:spcBef>
                          <a:spcPct val="40000"/>
                        </a:spcBef>
                        <a:buClr>
                          <a:schemeClr val="tx2"/>
                        </a:buClr>
                        <a:buSzPct val="110000"/>
                        <a:buFont typeface="Symbol" panose="05050102010706020507" pitchFamily="18" charset="2"/>
                        <a:defRPr>
                          <a:solidFill>
                            <a:schemeClr val="tx1"/>
                          </a:solidFill>
                          <a:latin typeface="Arial" panose="020B0604020202020204" pitchFamily="34" charset="0"/>
                        </a:defRPr>
                      </a:lvl3pPr>
                      <a:lvl4pPr marL="927100">
                        <a:spcBef>
                          <a:spcPct val="40000"/>
                        </a:spcBef>
                        <a:buClr>
                          <a:schemeClr val="tx2"/>
                        </a:buClr>
                        <a:defRPr>
                          <a:solidFill>
                            <a:schemeClr val="tx1"/>
                          </a:solidFill>
                          <a:latin typeface="Arial" panose="020B0604020202020204" pitchFamily="34" charset="0"/>
                        </a:defRPr>
                      </a:lvl4pPr>
                      <a:lvl5pPr marL="1187450">
                        <a:spcBef>
                          <a:spcPct val="40000"/>
                        </a:spcBef>
                        <a:buClr>
                          <a:schemeClr val="tx2"/>
                        </a:buClr>
                        <a:defRPr>
                          <a:solidFill>
                            <a:schemeClr val="tx1"/>
                          </a:solidFill>
                          <a:latin typeface="Arial" panose="020B0604020202020204" pitchFamily="34" charset="0"/>
                        </a:defRPr>
                      </a:lvl5pPr>
                      <a:lvl6pPr marL="1644650" fontAlgn="base">
                        <a:spcBef>
                          <a:spcPct val="40000"/>
                        </a:spcBef>
                        <a:spcAft>
                          <a:spcPct val="0"/>
                        </a:spcAft>
                        <a:buClr>
                          <a:schemeClr val="tx2"/>
                        </a:buClr>
                        <a:defRPr>
                          <a:solidFill>
                            <a:schemeClr val="tx1"/>
                          </a:solidFill>
                          <a:latin typeface="Arial" panose="020B0604020202020204" pitchFamily="34" charset="0"/>
                        </a:defRPr>
                      </a:lvl6pPr>
                      <a:lvl7pPr marL="2101850" fontAlgn="base">
                        <a:spcBef>
                          <a:spcPct val="40000"/>
                        </a:spcBef>
                        <a:spcAft>
                          <a:spcPct val="0"/>
                        </a:spcAft>
                        <a:buClr>
                          <a:schemeClr val="tx2"/>
                        </a:buClr>
                        <a:defRPr>
                          <a:solidFill>
                            <a:schemeClr val="tx1"/>
                          </a:solidFill>
                          <a:latin typeface="Arial" panose="020B0604020202020204" pitchFamily="34" charset="0"/>
                        </a:defRPr>
                      </a:lvl7pPr>
                      <a:lvl8pPr marL="2559050" fontAlgn="base">
                        <a:spcBef>
                          <a:spcPct val="40000"/>
                        </a:spcBef>
                        <a:spcAft>
                          <a:spcPct val="0"/>
                        </a:spcAft>
                        <a:buClr>
                          <a:schemeClr val="tx2"/>
                        </a:buClr>
                        <a:defRPr>
                          <a:solidFill>
                            <a:schemeClr val="tx1"/>
                          </a:solidFill>
                          <a:latin typeface="Arial" panose="020B0604020202020204" pitchFamily="34" charset="0"/>
                        </a:defRPr>
                      </a:lvl8pPr>
                      <a:lvl9pPr marL="3016250" fontAlgn="base">
                        <a:spcBef>
                          <a:spcPct val="40000"/>
                        </a:spcBef>
                        <a:spcAft>
                          <a:spcPct val="0"/>
                        </a:spcAft>
                        <a:buClr>
                          <a:schemeClr val="tx2"/>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40000"/>
                        </a:spcBef>
                        <a:spcAft>
                          <a:spcPct val="0"/>
                        </a:spcAft>
                        <a:buClr>
                          <a:schemeClr val="tx2"/>
                        </a:buClr>
                        <a:buSzTx/>
                        <a:buFont typeface="Symbol" panose="05050102010706020507" pitchFamily="18" charset="2"/>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RG (R@R)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54227753"/>
                  </a:ext>
                </a:extLst>
              </a:tr>
            </a:tbl>
          </a:graphicData>
        </a:graphic>
      </p:graphicFrame>
      <p:sp>
        <p:nvSpPr>
          <p:cNvPr id="386184" name="Rectangle 136"/>
          <p:cNvSpPr>
            <a:spLocks noChangeArrowheads="1"/>
          </p:cNvSpPr>
          <p:nvPr/>
        </p:nvSpPr>
        <p:spPr bwMode="auto">
          <a:xfrm>
            <a:off x="244475" y="3973513"/>
            <a:ext cx="8599488" cy="1935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34950" indent="-234950">
              <a:spcBef>
                <a:spcPct val="40000"/>
              </a:spcBef>
              <a:buClr>
                <a:schemeClr val="tx2"/>
              </a:buClr>
              <a:buFont typeface="Symbol" panose="05050102010706020507" pitchFamily="18" charset="2"/>
              <a:buChar char="·"/>
              <a:defRPr sz="2000">
                <a:solidFill>
                  <a:schemeClr val="tx1"/>
                </a:solidFill>
                <a:latin typeface="Arial" panose="020B0604020202020204" pitchFamily="34" charset="0"/>
              </a:defRPr>
            </a:lvl1pPr>
            <a:lvl2pPr marL="560388" indent="-234950">
              <a:spcBef>
                <a:spcPct val="40000"/>
              </a:spcBef>
              <a:buClr>
                <a:schemeClr val="tx2"/>
              </a:buClr>
              <a:buChar char="–"/>
              <a:defRPr sz="2000">
                <a:solidFill>
                  <a:schemeClr val="tx1"/>
                </a:solidFill>
                <a:latin typeface="Arial" panose="020B0604020202020204" pitchFamily="34" charset="0"/>
              </a:defRPr>
            </a:lvl2pPr>
            <a:lvl3pPr marL="860425" indent="-207963">
              <a:spcBef>
                <a:spcPct val="40000"/>
              </a:spcBef>
              <a:buClr>
                <a:schemeClr val="tx2"/>
              </a:buClr>
              <a:buSzPct val="110000"/>
              <a:buFont typeface="Symbol" panose="05050102010706020507" pitchFamily="18" charset="2"/>
              <a:buChar char="·"/>
              <a:defRPr sz="2000">
                <a:solidFill>
                  <a:schemeClr val="tx1"/>
                </a:solidFill>
                <a:latin typeface="Arial" panose="020B0604020202020204" pitchFamily="34" charset="0"/>
              </a:defRPr>
            </a:lvl3pPr>
            <a:lvl4pPr marL="1109663" indent="-182563">
              <a:spcBef>
                <a:spcPct val="40000"/>
              </a:spcBef>
              <a:buClr>
                <a:schemeClr val="tx2"/>
              </a:buClr>
              <a:buChar char="–"/>
              <a:defRPr sz="2000">
                <a:solidFill>
                  <a:schemeClr val="tx1"/>
                </a:solidFill>
                <a:latin typeface="Arial" panose="020B0604020202020204" pitchFamily="34" charset="0"/>
              </a:defRPr>
            </a:lvl4pPr>
            <a:lvl5pPr marL="1382713" indent="-195263">
              <a:spcBef>
                <a:spcPct val="40000"/>
              </a:spcBef>
              <a:buClr>
                <a:schemeClr val="tx2"/>
              </a:buClr>
              <a:buChar char="»"/>
              <a:defRPr sz="2000">
                <a:solidFill>
                  <a:schemeClr val="tx1"/>
                </a:solidFill>
                <a:latin typeface="Arial" panose="020B0604020202020204" pitchFamily="34" charset="0"/>
              </a:defRPr>
            </a:lvl5pPr>
            <a:lvl6pPr marL="1839913" indent="-195263" fontAlgn="base">
              <a:spcBef>
                <a:spcPct val="40000"/>
              </a:spcBef>
              <a:spcAft>
                <a:spcPct val="0"/>
              </a:spcAft>
              <a:buClr>
                <a:schemeClr val="tx2"/>
              </a:buClr>
              <a:buChar char="»"/>
              <a:defRPr sz="2000">
                <a:solidFill>
                  <a:schemeClr val="tx1"/>
                </a:solidFill>
                <a:latin typeface="Arial" panose="020B0604020202020204" pitchFamily="34" charset="0"/>
              </a:defRPr>
            </a:lvl6pPr>
            <a:lvl7pPr marL="2297113" indent="-195263" fontAlgn="base">
              <a:spcBef>
                <a:spcPct val="40000"/>
              </a:spcBef>
              <a:spcAft>
                <a:spcPct val="0"/>
              </a:spcAft>
              <a:buClr>
                <a:schemeClr val="tx2"/>
              </a:buClr>
              <a:buChar char="»"/>
              <a:defRPr sz="2000">
                <a:solidFill>
                  <a:schemeClr val="tx1"/>
                </a:solidFill>
                <a:latin typeface="Arial" panose="020B0604020202020204" pitchFamily="34" charset="0"/>
              </a:defRPr>
            </a:lvl7pPr>
            <a:lvl8pPr marL="2754313" indent="-195263" fontAlgn="base">
              <a:spcBef>
                <a:spcPct val="40000"/>
              </a:spcBef>
              <a:spcAft>
                <a:spcPct val="0"/>
              </a:spcAft>
              <a:buClr>
                <a:schemeClr val="tx2"/>
              </a:buClr>
              <a:buChar char="»"/>
              <a:defRPr sz="2000">
                <a:solidFill>
                  <a:schemeClr val="tx1"/>
                </a:solidFill>
                <a:latin typeface="Arial" panose="020B0604020202020204" pitchFamily="34" charset="0"/>
              </a:defRPr>
            </a:lvl8pPr>
            <a:lvl9pPr marL="3211513" indent="-195263" fontAlgn="base">
              <a:spcBef>
                <a:spcPct val="40000"/>
              </a:spcBef>
              <a:spcAft>
                <a:spcPct val="0"/>
              </a:spcAft>
              <a:buClr>
                <a:schemeClr val="tx2"/>
              </a:buClr>
              <a:buChar char="»"/>
              <a:defRPr sz="2000">
                <a:solidFill>
                  <a:schemeClr val="tx1"/>
                </a:solidFill>
                <a:latin typeface="Arial" panose="020B0604020202020204" pitchFamily="34" charset="0"/>
              </a:defRPr>
            </a:lvl9pPr>
          </a:lstStyle>
          <a:p>
            <a:r>
              <a:rPr lang="en-US" altLang="en-US" sz="1600" u="sng"/>
              <a:t>ICAS:</a:t>
            </a:r>
            <a:r>
              <a:rPr lang="en-US" altLang="en-US" sz="1600"/>
              <a:t> In the first stages of the project/APQP a shorter version of the Capacity Assessment Sheet (CAS) is used, the Initial Capacity Assessment Sheet (ICAS). The ICAS is a self-assessment to be submitted to Volvo to verify that the supplier has a realistic capacity planning in place for the partnumber in question.</a:t>
            </a:r>
          </a:p>
          <a:p>
            <a:r>
              <a:rPr lang="en-US" altLang="en-US" sz="1600" u="sng"/>
              <a:t>CAS:</a:t>
            </a:r>
            <a:r>
              <a:rPr lang="en-US" altLang="en-US" sz="1600"/>
              <a:t> In the later stages of the project/APQP for the PPG and RG the full Capacity Assessment Sheet (CAS) is used. The CAS is the tool for documenting the SPR and R@R at the supplier site. It can be used either as a self-assessment by the supplier or a “live audit” tool by Volvo representatives.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0080A73A-17D5-40D5-8823-1585EDACF17E}" type="slidenum">
              <a:rPr lang="sv-SE" altLang="en-US"/>
              <a:pPr/>
              <a:t>4</a:t>
            </a:fld>
            <a:endParaRPr lang="sv-SE" altLang="en-US"/>
          </a:p>
        </p:txBody>
      </p:sp>
      <p:sp>
        <p:nvSpPr>
          <p:cNvPr id="397314" name="Rectangle 2"/>
          <p:cNvSpPr>
            <a:spLocks noGrp="1" noChangeArrowheads="1"/>
          </p:cNvSpPr>
          <p:nvPr>
            <p:ph type="title"/>
          </p:nvPr>
        </p:nvSpPr>
        <p:spPr>
          <a:xfrm>
            <a:off x="319088" y="330200"/>
            <a:ext cx="8388350" cy="1143000"/>
          </a:xfrm>
        </p:spPr>
        <p:txBody>
          <a:bodyPr/>
          <a:lstStyle/>
          <a:p>
            <a:r>
              <a:rPr lang="en-US" altLang="en-US"/>
              <a:t>Initial Capacity Assessment Sheet (ICAS)</a:t>
            </a:r>
          </a:p>
        </p:txBody>
      </p:sp>
      <p:sp>
        <p:nvSpPr>
          <p:cNvPr id="397315" name="Rectangle 3"/>
          <p:cNvSpPr>
            <a:spLocks noGrp="1" noChangeArrowheads="1"/>
          </p:cNvSpPr>
          <p:nvPr>
            <p:ph type="body" idx="1"/>
          </p:nvPr>
        </p:nvSpPr>
        <p:spPr>
          <a:xfrm>
            <a:off x="260350" y="3252788"/>
            <a:ext cx="8713788" cy="1441450"/>
          </a:xfrm>
        </p:spPr>
        <p:txBody>
          <a:bodyPr/>
          <a:lstStyle/>
          <a:p>
            <a:pPr>
              <a:lnSpc>
                <a:spcPct val="120000"/>
              </a:lnSpc>
            </a:pPr>
            <a:r>
              <a:rPr lang="en-US" altLang="en-US" sz="1800"/>
              <a:t>The purpose of the ICAS is to verify that the supplier has a realistic capacity planning in place for how to produce the required customer volume. </a:t>
            </a:r>
          </a:p>
          <a:p>
            <a:pPr>
              <a:lnSpc>
                <a:spcPct val="120000"/>
              </a:lnSpc>
            </a:pPr>
            <a:r>
              <a:rPr lang="en-US" altLang="en-US" sz="1800"/>
              <a:t>The ICAS is a self-assessment used by the supplier and then submitted to and approved by Volvo.</a:t>
            </a:r>
          </a:p>
          <a:p>
            <a:pPr>
              <a:lnSpc>
                <a:spcPct val="120000"/>
              </a:lnSpc>
            </a:pPr>
            <a:r>
              <a:rPr lang="en-US" altLang="en-US" sz="1800"/>
              <a:t>The ICAS consists only of 2 sections: </a:t>
            </a:r>
          </a:p>
          <a:p>
            <a:pPr>
              <a:lnSpc>
                <a:spcPct val="80000"/>
              </a:lnSpc>
              <a:buFont typeface="Symbol" panose="05050102010706020507" pitchFamily="18" charset="2"/>
              <a:buNone/>
            </a:pPr>
            <a:r>
              <a:rPr lang="en-US" altLang="en-US" sz="1400"/>
              <a:t>1. Key Information </a:t>
            </a:r>
          </a:p>
          <a:p>
            <a:pPr>
              <a:lnSpc>
                <a:spcPct val="80000"/>
              </a:lnSpc>
              <a:buFont typeface="Symbol" panose="05050102010706020507" pitchFamily="18" charset="2"/>
              <a:buNone/>
            </a:pPr>
            <a:r>
              <a:rPr lang="en-US" altLang="en-US" sz="1400"/>
              <a:t>2. Capacity Planning</a:t>
            </a:r>
            <a:endParaRPr lang="en-US" altLang="en-US" sz="1800"/>
          </a:p>
          <a:p>
            <a:pPr>
              <a:lnSpc>
                <a:spcPct val="120000"/>
              </a:lnSpc>
            </a:pPr>
            <a:r>
              <a:rPr lang="en-US" altLang="en-US" sz="1800"/>
              <a:t>One ICAS-file per partnumber is issued/used. </a:t>
            </a:r>
          </a:p>
        </p:txBody>
      </p:sp>
      <p:pic>
        <p:nvPicPr>
          <p:cNvPr id="39731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263" y="871538"/>
            <a:ext cx="4438650" cy="24145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p:cNvSpPr>
            <a:spLocks noGrp="1"/>
          </p:cNvSpPr>
          <p:nvPr>
            <p:ph type="sldNum" sz="quarter" idx="10"/>
          </p:nvPr>
        </p:nvSpPr>
        <p:spPr/>
        <p:txBody>
          <a:bodyPr/>
          <a:lstStyle/>
          <a:p>
            <a:fld id="{0384C227-1CEA-4B81-BAC4-3CF172C04884}" type="slidenum">
              <a:rPr lang="sv-SE" altLang="en-US"/>
              <a:pPr/>
              <a:t>5</a:t>
            </a:fld>
            <a:endParaRPr lang="sv-SE" altLang="en-US"/>
          </a:p>
        </p:txBody>
      </p:sp>
      <p:sp>
        <p:nvSpPr>
          <p:cNvPr id="412674" name="Rectangle 2"/>
          <p:cNvSpPr>
            <a:spLocks noGrp="1" noChangeArrowheads="1"/>
          </p:cNvSpPr>
          <p:nvPr>
            <p:ph type="title"/>
          </p:nvPr>
        </p:nvSpPr>
        <p:spPr>
          <a:xfrm>
            <a:off x="319088" y="330200"/>
            <a:ext cx="8388350" cy="1143000"/>
          </a:xfrm>
        </p:spPr>
        <p:txBody>
          <a:bodyPr/>
          <a:lstStyle/>
          <a:p>
            <a:r>
              <a:rPr lang="en-US" altLang="en-US"/>
              <a:t>Initial Capacity Assessment Sheet (ICAS)</a:t>
            </a:r>
          </a:p>
        </p:txBody>
      </p:sp>
      <p:pic>
        <p:nvPicPr>
          <p:cNvPr id="41267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0475" y="874713"/>
            <a:ext cx="3900488" cy="3910012"/>
          </a:xfrm>
          <a:prstGeom prst="rect">
            <a:avLst/>
          </a:prstGeom>
          <a:noFill/>
          <a:extLst>
            <a:ext uri="{909E8E84-426E-40DD-AFC4-6F175D3DCCD1}">
              <a14:hiddenFill xmlns:a14="http://schemas.microsoft.com/office/drawing/2010/main">
                <a:solidFill>
                  <a:srgbClr val="FFFFFF"/>
                </a:solidFill>
              </a14:hiddenFill>
            </a:ext>
          </a:extLst>
        </p:spPr>
      </p:pic>
      <p:sp>
        <p:nvSpPr>
          <p:cNvPr id="412679" name="Text Box 7"/>
          <p:cNvSpPr txBox="1">
            <a:spLocks noChangeArrowheads="1"/>
          </p:cNvSpPr>
          <p:nvPr/>
        </p:nvSpPr>
        <p:spPr bwMode="auto">
          <a:xfrm>
            <a:off x="292100" y="1108075"/>
            <a:ext cx="4568825" cy="4592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0"/>
              </a:spcBef>
              <a:defRPr sz="2400">
                <a:solidFill>
                  <a:schemeClr val="tx1"/>
                </a:solidFill>
                <a:latin typeface="Times New Roman" panose="02020603050405020304" pitchFamily="18" charset="0"/>
              </a:defRPr>
            </a:lvl1pPr>
            <a:lvl2pPr marL="914400" indent="-457200">
              <a:spcBef>
                <a:spcPct val="0"/>
              </a:spcBef>
              <a:defRPr sz="2400">
                <a:solidFill>
                  <a:schemeClr val="tx1"/>
                </a:solidFill>
                <a:latin typeface="Times New Roman" panose="02020603050405020304" pitchFamily="18" charset="0"/>
              </a:defRPr>
            </a:lvl2pPr>
            <a:lvl3pPr marL="1371600" indent="-457200">
              <a:spcBef>
                <a:spcPct val="0"/>
              </a:spcBef>
              <a:defRPr sz="2400">
                <a:solidFill>
                  <a:schemeClr val="tx1"/>
                </a:solidFill>
                <a:latin typeface="Times New Roman" panose="02020603050405020304" pitchFamily="18" charset="0"/>
              </a:defRPr>
            </a:lvl3pPr>
            <a:lvl4pPr marL="1828800" indent="-457200">
              <a:spcBef>
                <a:spcPct val="0"/>
              </a:spcBef>
              <a:defRPr sz="2400">
                <a:solidFill>
                  <a:schemeClr val="tx1"/>
                </a:solidFill>
                <a:latin typeface="Times New Roman" panose="02020603050405020304" pitchFamily="18" charset="0"/>
              </a:defRPr>
            </a:lvl4pPr>
            <a:lvl5pPr marL="2286000" indent="-457200">
              <a:spcBef>
                <a:spcPct val="0"/>
              </a:spcBef>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spcBef>
                <a:spcPct val="50000"/>
              </a:spcBef>
              <a:buFontTx/>
              <a:buAutoNum type="arabicPeriod"/>
            </a:pPr>
            <a:r>
              <a:rPr lang="en-US" altLang="en-US" sz="2000">
                <a:latin typeface="Arial" panose="020B0604020202020204" pitchFamily="34" charset="0"/>
              </a:rPr>
              <a:t>Filling in the file:</a:t>
            </a:r>
            <a:r>
              <a:rPr lang="en-US" altLang="en-US" sz="1600">
                <a:latin typeface="Arial" panose="020B0604020202020204" pitchFamily="34" charset="0"/>
              </a:rPr>
              <a:t> </a:t>
            </a:r>
            <a:r>
              <a:rPr lang="en-US" altLang="en-US" sz="1400">
                <a:latin typeface="Arial" panose="020B0604020202020204" pitchFamily="34" charset="0"/>
              </a:rPr>
              <a:t>The ICAS file has a second sheet named “ICAS user guide”. Please fill in the sections “1. Key Information.” and “2. Capacity Planning” according to the user guide.  Fill in volume quoted in RFQ in cell “Annual quoted volume (RFQ)” in section “1. Key Information.” Volume value that should be used is volume in peak production year multiplied with 10% for fluctuations during the year.</a:t>
            </a:r>
          </a:p>
          <a:p>
            <a:pPr>
              <a:spcBef>
                <a:spcPct val="50000"/>
              </a:spcBef>
              <a:buFontTx/>
              <a:buAutoNum type="arabicPeriod"/>
            </a:pPr>
            <a:r>
              <a:rPr lang="en-US" altLang="en-US" sz="2000">
                <a:latin typeface="Arial" panose="020B0604020202020204" pitchFamily="34" charset="0"/>
              </a:rPr>
              <a:t>Analyzing the result:</a:t>
            </a:r>
            <a:r>
              <a:rPr lang="en-US" altLang="en-US">
                <a:latin typeface="Arial" panose="020B0604020202020204" pitchFamily="34" charset="0"/>
              </a:rPr>
              <a:t> </a:t>
            </a:r>
            <a:r>
              <a:rPr lang="en-US" altLang="en-US" sz="1400">
                <a:latin typeface="Arial" panose="020B0604020202020204" pitchFamily="34" charset="0"/>
              </a:rPr>
              <a:t>In the attached example the row “M – Planned Ideal Cycle Time” is red/NOK for 2 of the assessed processes. (This is because the “Planned Ideal Cycle Time” is higher than the “Required Cycle Time needed to cover the weekly customer demand”). For the rest of the processes the result is green/OK. Actions by the supplier will be needed in these two red/NOK processes to get a totally green/OK result for the whole ICAS.</a:t>
            </a:r>
            <a:r>
              <a:rPr lang="en-US" altLang="en-US" sz="1600">
                <a:latin typeface="Arial" panose="020B0604020202020204" pitchFamily="34" charset="0"/>
              </a:rPr>
              <a:t> </a:t>
            </a:r>
          </a:p>
        </p:txBody>
      </p:sp>
      <p:sp>
        <p:nvSpPr>
          <p:cNvPr id="412681" name="AutoShape 9"/>
          <p:cNvSpPr>
            <a:spLocks noChangeArrowheads="1"/>
          </p:cNvSpPr>
          <p:nvPr/>
        </p:nvSpPr>
        <p:spPr bwMode="auto">
          <a:xfrm rot="775122">
            <a:off x="4797425" y="4141788"/>
            <a:ext cx="2657475" cy="184150"/>
          </a:xfrm>
          <a:prstGeom prst="rightArrow">
            <a:avLst>
              <a:gd name="adj1" fmla="val 50000"/>
              <a:gd name="adj2" fmla="val 360776"/>
            </a:avLst>
          </a:prstGeom>
          <a:solidFill>
            <a:srgbClr val="FFFF99"/>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2682" name="AutoShape 10"/>
          <p:cNvSpPr>
            <a:spLocks noChangeArrowheads="1"/>
          </p:cNvSpPr>
          <p:nvPr/>
        </p:nvSpPr>
        <p:spPr bwMode="auto">
          <a:xfrm rot="617732">
            <a:off x="4689475" y="4051300"/>
            <a:ext cx="3689350" cy="192088"/>
          </a:xfrm>
          <a:prstGeom prst="rightArrow">
            <a:avLst>
              <a:gd name="adj1" fmla="val 50000"/>
              <a:gd name="adj2" fmla="val 480164"/>
            </a:avLst>
          </a:prstGeom>
          <a:solidFill>
            <a:srgbClr val="FFFF99"/>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2683" name="AutoShape 11"/>
          <p:cNvSpPr>
            <a:spLocks noChangeArrowheads="1"/>
          </p:cNvSpPr>
          <p:nvPr/>
        </p:nvSpPr>
        <p:spPr bwMode="auto">
          <a:xfrm rot="-1207437">
            <a:off x="4357688" y="1541463"/>
            <a:ext cx="3181350" cy="257175"/>
          </a:xfrm>
          <a:prstGeom prst="rightArrow">
            <a:avLst>
              <a:gd name="adj1" fmla="val 50000"/>
              <a:gd name="adj2" fmla="val 309259"/>
            </a:avLst>
          </a:prstGeom>
          <a:solidFill>
            <a:srgbClr val="FFFF99"/>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CF97FB10-A799-40AA-8AAE-E7D9671E99E4}" type="slidenum">
              <a:rPr lang="sv-SE" altLang="en-US"/>
              <a:pPr/>
              <a:t>6</a:t>
            </a:fld>
            <a:endParaRPr lang="sv-SE" altLang="en-US"/>
          </a:p>
        </p:txBody>
      </p:sp>
      <p:sp>
        <p:nvSpPr>
          <p:cNvPr id="430082" name="Rectangle 2"/>
          <p:cNvSpPr>
            <a:spLocks noGrp="1" noChangeArrowheads="1"/>
          </p:cNvSpPr>
          <p:nvPr>
            <p:ph type="title"/>
          </p:nvPr>
        </p:nvSpPr>
        <p:spPr>
          <a:xfrm>
            <a:off x="319088" y="330200"/>
            <a:ext cx="8388350" cy="1143000"/>
          </a:xfrm>
        </p:spPr>
        <p:txBody>
          <a:bodyPr/>
          <a:lstStyle/>
          <a:p>
            <a:r>
              <a:rPr lang="en-US" altLang="en-US"/>
              <a:t>Initial Capacity Assessment Sheet (ICAS)</a:t>
            </a:r>
          </a:p>
        </p:txBody>
      </p:sp>
      <p:pic>
        <p:nvPicPr>
          <p:cNvPr id="43008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3188" y="1103313"/>
            <a:ext cx="3787775" cy="3649662"/>
          </a:xfrm>
          <a:prstGeom prst="rect">
            <a:avLst/>
          </a:prstGeom>
          <a:noFill/>
          <a:extLst>
            <a:ext uri="{909E8E84-426E-40DD-AFC4-6F175D3DCCD1}">
              <a14:hiddenFill xmlns:a14="http://schemas.microsoft.com/office/drawing/2010/main">
                <a:solidFill>
                  <a:srgbClr val="FFFFFF"/>
                </a:solidFill>
              </a14:hiddenFill>
            </a:ext>
          </a:extLst>
        </p:spPr>
      </p:pic>
      <p:sp>
        <p:nvSpPr>
          <p:cNvPr id="430085" name="Text Box 5"/>
          <p:cNvSpPr txBox="1">
            <a:spLocks noChangeArrowheads="1"/>
          </p:cNvSpPr>
          <p:nvPr/>
        </p:nvSpPr>
        <p:spPr bwMode="auto">
          <a:xfrm>
            <a:off x="284163" y="912813"/>
            <a:ext cx="4859337" cy="5519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0"/>
              </a:spcBef>
              <a:defRPr sz="2400">
                <a:solidFill>
                  <a:schemeClr val="tx1"/>
                </a:solidFill>
                <a:latin typeface="Times New Roman" panose="02020603050405020304" pitchFamily="18" charset="0"/>
              </a:defRPr>
            </a:lvl1pPr>
            <a:lvl2pPr marL="914400" indent="-457200">
              <a:spcBef>
                <a:spcPct val="0"/>
              </a:spcBef>
              <a:defRPr sz="2400">
                <a:solidFill>
                  <a:schemeClr val="tx1"/>
                </a:solidFill>
                <a:latin typeface="Times New Roman" panose="02020603050405020304" pitchFamily="18" charset="0"/>
              </a:defRPr>
            </a:lvl2pPr>
            <a:lvl3pPr marL="1371600" indent="-457200">
              <a:spcBef>
                <a:spcPct val="0"/>
              </a:spcBef>
              <a:defRPr sz="2400">
                <a:solidFill>
                  <a:schemeClr val="tx1"/>
                </a:solidFill>
                <a:latin typeface="Times New Roman" panose="02020603050405020304" pitchFamily="18" charset="0"/>
              </a:defRPr>
            </a:lvl3pPr>
            <a:lvl4pPr marL="1828800" indent="-457200">
              <a:spcBef>
                <a:spcPct val="0"/>
              </a:spcBef>
              <a:defRPr sz="2400">
                <a:solidFill>
                  <a:schemeClr val="tx1"/>
                </a:solidFill>
                <a:latin typeface="Times New Roman" panose="02020603050405020304" pitchFamily="18" charset="0"/>
              </a:defRPr>
            </a:lvl4pPr>
            <a:lvl5pPr marL="2286000" indent="-457200">
              <a:spcBef>
                <a:spcPct val="0"/>
              </a:spcBef>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2000">
                <a:latin typeface="Arial" panose="020B0604020202020204" pitchFamily="34" charset="0"/>
              </a:rPr>
              <a:t>3.    Examples of actions to make the red/NOK processes green and OK:</a:t>
            </a:r>
          </a:p>
          <a:p>
            <a:pPr>
              <a:spcBef>
                <a:spcPct val="50000"/>
              </a:spcBef>
              <a:buFontTx/>
              <a:buAutoNum type="alphaLcParenR"/>
            </a:pPr>
            <a:r>
              <a:rPr lang="en-US" altLang="en-US" sz="1400">
                <a:latin typeface="Arial" panose="020B0604020202020204" pitchFamily="34" charset="0"/>
              </a:rPr>
              <a:t>Supplier to implement actions to Decrease the “Planned Ideal Cycle Time” below the level of the “Required Cycle Time needed to cover the weekly customer demand”. </a:t>
            </a:r>
          </a:p>
          <a:p>
            <a:pPr>
              <a:spcBef>
                <a:spcPct val="50000"/>
              </a:spcBef>
              <a:buFontTx/>
              <a:buAutoNum type="alphaLcParenR"/>
            </a:pPr>
            <a:r>
              <a:rPr lang="en-US" altLang="en-US" sz="1400">
                <a:latin typeface="Arial" panose="020B0604020202020204" pitchFamily="34" charset="0"/>
              </a:rPr>
              <a:t>Supplier to dedicate more time to this part number in the assessed process by increasing the “A / B / B1 - Hours/shift used for this part number”.</a:t>
            </a:r>
          </a:p>
          <a:p>
            <a:pPr>
              <a:spcBef>
                <a:spcPct val="50000"/>
              </a:spcBef>
              <a:buFontTx/>
              <a:buAutoNum type="alphaLcParenR"/>
            </a:pPr>
            <a:r>
              <a:rPr lang="en-US" altLang="en-US" sz="1400">
                <a:latin typeface="Arial" panose="020B0604020202020204" pitchFamily="34" charset="0"/>
              </a:rPr>
              <a:t>Supplier to implement actions to reduce the planned/unplanned downtime (maintenance, breaks, setup, inspections, breakdown etc) in the assessed process.</a:t>
            </a:r>
          </a:p>
          <a:p>
            <a:pPr>
              <a:spcBef>
                <a:spcPct val="50000"/>
              </a:spcBef>
              <a:buFontTx/>
              <a:buAutoNum type="alphaLcParenR"/>
            </a:pPr>
            <a:r>
              <a:rPr lang="en-US" altLang="en-US" sz="1400">
                <a:latin typeface="Arial" panose="020B0604020202020204" pitchFamily="34" charset="0"/>
              </a:rPr>
              <a:t>Supplier to implement actions to increase “L - Projected Quality Rate (%)”</a:t>
            </a:r>
          </a:p>
          <a:p>
            <a:pPr>
              <a:spcBef>
                <a:spcPct val="50000"/>
              </a:spcBef>
            </a:pPr>
            <a:r>
              <a:rPr lang="en-US" altLang="en-US" sz="2000">
                <a:latin typeface="Arial" panose="020B0604020202020204" pitchFamily="34" charset="0"/>
              </a:rPr>
              <a:t>4. Final expected result:</a:t>
            </a:r>
            <a:r>
              <a:rPr lang="en-US" altLang="en-US" sz="1600">
                <a:latin typeface="Arial" panose="020B0604020202020204" pitchFamily="34" charset="0"/>
              </a:rPr>
              <a:t> </a:t>
            </a:r>
            <a:r>
              <a:rPr lang="en-US" altLang="en-US" sz="1400">
                <a:latin typeface="Arial" panose="020B0604020202020204" pitchFamily="34" charset="0"/>
              </a:rPr>
              <a:t>A totally green/OK ICAS = All production processes concerned has a capacity planning that is realistic and that will be able to produce the required/declared weekly customer volume for the concerned part number.</a:t>
            </a:r>
          </a:p>
          <a:p>
            <a:pPr>
              <a:spcBef>
                <a:spcPct val="50000"/>
              </a:spcBef>
              <a:buFontTx/>
              <a:buChar char="•"/>
            </a:pPr>
            <a:endParaRPr lang="en-US" altLang="en-US" sz="1400">
              <a:latin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890F9139-68FE-4A78-A5A7-26E0F083BB53}" type="slidenum">
              <a:rPr lang="sv-SE" altLang="en-US"/>
              <a:pPr/>
              <a:t>7</a:t>
            </a:fld>
            <a:endParaRPr lang="sv-SE" altLang="en-US"/>
          </a:p>
        </p:txBody>
      </p:sp>
      <p:sp>
        <p:nvSpPr>
          <p:cNvPr id="411650" name="Rectangle 2"/>
          <p:cNvSpPr>
            <a:spLocks noGrp="1" noChangeArrowheads="1"/>
          </p:cNvSpPr>
          <p:nvPr>
            <p:ph type="title"/>
          </p:nvPr>
        </p:nvSpPr>
        <p:spPr>
          <a:xfrm>
            <a:off x="319088" y="330200"/>
            <a:ext cx="8388350" cy="1143000"/>
          </a:xfrm>
        </p:spPr>
        <p:txBody>
          <a:bodyPr/>
          <a:lstStyle/>
          <a:p>
            <a:r>
              <a:rPr lang="en-US" altLang="en-US"/>
              <a:t>Capacity Assessment Sheet (CAS)</a:t>
            </a:r>
          </a:p>
        </p:txBody>
      </p:sp>
      <p:sp>
        <p:nvSpPr>
          <p:cNvPr id="411651" name="Rectangle 3"/>
          <p:cNvSpPr>
            <a:spLocks noGrp="1" noChangeArrowheads="1"/>
          </p:cNvSpPr>
          <p:nvPr>
            <p:ph type="body" idx="1"/>
          </p:nvPr>
        </p:nvSpPr>
        <p:spPr>
          <a:xfrm>
            <a:off x="4259263" y="930275"/>
            <a:ext cx="4638675" cy="5110163"/>
          </a:xfrm>
        </p:spPr>
        <p:txBody>
          <a:bodyPr/>
          <a:lstStyle/>
          <a:p>
            <a:pPr marL="381000" indent="-381000"/>
            <a:r>
              <a:rPr lang="en-US" altLang="en-US" sz="1800"/>
              <a:t>The CAS is the tool for documenting the SPR and R@R at the supplier site. </a:t>
            </a:r>
          </a:p>
          <a:p>
            <a:pPr marL="381000" indent="-381000"/>
            <a:r>
              <a:rPr lang="en-US" altLang="en-US" sz="1800"/>
              <a:t>The CAS can be used either as a self-assessment by the supplier or a “live audit” tool by Volvo representatives. </a:t>
            </a:r>
          </a:p>
          <a:p>
            <a:pPr marL="381000" indent="-381000">
              <a:lnSpc>
                <a:spcPct val="120000"/>
              </a:lnSpc>
            </a:pPr>
            <a:r>
              <a:rPr lang="en-US" altLang="en-US" sz="1800"/>
              <a:t>The CAS consists of 7 sections:</a:t>
            </a:r>
            <a:r>
              <a:rPr lang="en-US" altLang="en-US"/>
              <a:t> </a:t>
            </a:r>
          </a:p>
          <a:p>
            <a:pPr marL="381000" indent="-381000">
              <a:buFont typeface="Symbol" panose="05050102010706020507" pitchFamily="18" charset="2"/>
              <a:buNone/>
            </a:pPr>
            <a:r>
              <a:rPr lang="en-US" altLang="en-US" sz="1400"/>
              <a:t>1. Key Information </a:t>
            </a:r>
          </a:p>
          <a:p>
            <a:pPr marL="381000" indent="-381000">
              <a:buFont typeface="Symbol" panose="05050102010706020507" pitchFamily="18" charset="2"/>
              <a:buNone/>
            </a:pPr>
            <a:r>
              <a:rPr lang="en-US" altLang="en-US" sz="1400"/>
              <a:t>2. Capacity Planning</a:t>
            </a:r>
          </a:p>
          <a:p>
            <a:pPr marL="381000" indent="-381000">
              <a:buFont typeface="Symbol" panose="05050102010706020507" pitchFamily="18" charset="2"/>
              <a:buNone/>
            </a:pPr>
            <a:r>
              <a:rPr lang="en-US" altLang="en-US" sz="1400"/>
              <a:t>3. Production Run</a:t>
            </a:r>
          </a:p>
          <a:p>
            <a:pPr marL="381000" indent="-381000">
              <a:buFont typeface="Symbol" panose="05050102010706020507" pitchFamily="18" charset="2"/>
              <a:buNone/>
            </a:pPr>
            <a:r>
              <a:rPr lang="en-US" altLang="en-US" sz="1400"/>
              <a:t>4. Capacity Calculation</a:t>
            </a:r>
          </a:p>
          <a:p>
            <a:pPr marL="381000" indent="-381000">
              <a:buFont typeface="Symbol" panose="05050102010706020507" pitchFamily="18" charset="2"/>
              <a:buNone/>
            </a:pPr>
            <a:r>
              <a:rPr lang="en-US" altLang="en-US" sz="1400"/>
              <a:t>5. Overall Equipment Effectiveness (OEE)</a:t>
            </a:r>
          </a:p>
          <a:p>
            <a:pPr marL="381000" indent="-381000">
              <a:buFont typeface="Symbol" panose="05050102010706020507" pitchFamily="18" charset="2"/>
              <a:buNone/>
            </a:pPr>
            <a:r>
              <a:rPr lang="en-US" altLang="en-US" sz="1400"/>
              <a:t>6. Manufacturing Bottleneck</a:t>
            </a:r>
          </a:p>
          <a:p>
            <a:pPr marL="381000" indent="-381000">
              <a:buFont typeface="Symbol" panose="05050102010706020507" pitchFamily="18" charset="2"/>
              <a:buNone/>
            </a:pPr>
            <a:r>
              <a:rPr lang="en-US" altLang="en-US" sz="1400"/>
              <a:t>7. Supplier Operation Management Approval</a:t>
            </a:r>
            <a:r>
              <a:rPr lang="en-US" altLang="en-US" sz="1800"/>
              <a:t>.</a:t>
            </a:r>
          </a:p>
          <a:p>
            <a:pPr marL="381000" indent="-381000">
              <a:buSzPct val="150000"/>
              <a:buFontTx/>
              <a:buChar char="•"/>
            </a:pPr>
            <a:r>
              <a:rPr lang="en-US" altLang="en-US" sz="1800"/>
              <a:t>One ICAS-file is used per part number.</a:t>
            </a:r>
            <a:r>
              <a:rPr lang="en-US" altLang="en-US" sz="2800"/>
              <a:t> </a:t>
            </a:r>
          </a:p>
          <a:p>
            <a:pPr marL="381000" indent="-381000">
              <a:lnSpc>
                <a:spcPct val="120000"/>
              </a:lnSpc>
            </a:pPr>
            <a:endParaRPr lang="en-US" altLang="en-US" sz="1400"/>
          </a:p>
        </p:txBody>
      </p:sp>
      <p:pic>
        <p:nvPicPr>
          <p:cNvPr id="41165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6725" y="895350"/>
            <a:ext cx="3448050" cy="50006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0"/>
          </p:nvPr>
        </p:nvSpPr>
        <p:spPr/>
        <p:txBody>
          <a:bodyPr/>
          <a:lstStyle/>
          <a:p>
            <a:fld id="{E5911C82-5434-42B0-8D05-47AC9A1806F1}" type="slidenum">
              <a:rPr lang="sv-SE" altLang="en-US"/>
              <a:pPr/>
              <a:t>8</a:t>
            </a:fld>
            <a:endParaRPr lang="sv-SE" altLang="en-US"/>
          </a:p>
        </p:txBody>
      </p:sp>
      <p:sp>
        <p:nvSpPr>
          <p:cNvPr id="413698" name="Rectangle 2"/>
          <p:cNvSpPr>
            <a:spLocks noGrp="1" noChangeArrowheads="1"/>
          </p:cNvSpPr>
          <p:nvPr>
            <p:ph type="title"/>
          </p:nvPr>
        </p:nvSpPr>
        <p:spPr>
          <a:xfrm>
            <a:off x="306388" y="152400"/>
            <a:ext cx="8388350" cy="1143000"/>
          </a:xfrm>
        </p:spPr>
        <p:txBody>
          <a:bodyPr/>
          <a:lstStyle/>
          <a:p>
            <a:r>
              <a:rPr lang="en-US" altLang="en-US"/>
              <a:t>Capacity Assessment Sheet (CAS)</a:t>
            </a:r>
          </a:p>
        </p:txBody>
      </p:sp>
      <p:sp>
        <p:nvSpPr>
          <p:cNvPr id="413700" name="Text Box 4"/>
          <p:cNvSpPr txBox="1">
            <a:spLocks noChangeArrowheads="1"/>
          </p:cNvSpPr>
          <p:nvPr/>
        </p:nvSpPr>
        <p:spPr bwMode="auto">
          <a:xfrm>
            <a:off x="146050" y="815975"/>
            <a:ext cx="5381625" cy="479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0"/>
              </a:spcBef>
              <a:defRPr sz="2400">
                <a:solidFill>
                  <a:schemeClr val="tx1"/>
                </a:solidFill>
                <a:latin typeface="Times New Roman" panose="02020603050405020304" pitchFamily="18" charset="0"/>
              </a:defRPr>
            </a:lvl1pPr>
            <a:lvl2pPr marL="914400" indent="-457200">
              <a:spcBef>
                <a:spcPct val="0"/>
              </a:spcBef>
              <a:defRPr sz="2400">
                <a:solidFill>
                  <a:schemeClr val="tx1"/>
                </a:solidFill>
                <a:latin typeface="Times New Roman" panose="02020603050405020304" pitchFamily="18" charset="0"/>
              </a:defRPr>
            </a:lvl2pPr>
            <a:lvl3pPr marL="1371600" indent="-457200">
              <a:spcBef>
                <a:spcPct val="0"/>
              </a:spcBef>
              <a:defRPr sz="2400">
                <a:solidFill>
                  <a:schemeClr val="tx1"/>
                </a:solidFill>
                <a:latin typeface="Times New Roman" panose="02020603050405020304" pitchFamily="18" charset="0"/>
              </a:defRPr>
            </a:lvl3pPr>
            <a:lvl4pPr marL="1828800" indent="-457200">
              <a:spcBef>
                <a:spcPct val="0"/>
              </a:spcBef>
              <a:defRPr sz="2400">
                <a:solidFill>
                  <a:schemeClr val="tx1"/>
                </a:solidFill>
                <a:latin typeface="Times New Roman" panose="02020603050405020304" pitchFamily="18" charset="0"/>
              </a:defRPr>
            </a:lvl4pPr>
            <a:lvl5pPr marL="2286000" indent="-457200">
              <a:spcBef>
                <a:spcPct val="0"/>
              </a:spcBef>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spcBef>
                <a:spcPct val="50000"/>
              </a:spcBef>
              <a:buFontTx/>
              <a:buAutoNum type="arabicPeriod"/>
            </a:pPr>
            <a:r>
              <a:rPr lang="en-US" altLang="en-US" sz="2000">
                <a:latin typeface="Arial" panose="020B0604020202020204" pitchFamily="34" charset="0"/>
              </a:rPr>
              <a:t>Filling in the file:</a:t>
            </a:r>
            <a:r>
              <a:rPr lang="en-US" altLang="en-US" sz="1600">
                <a:latin typeface="Arial" panose="020B0604020202020204" pitchFamily="34" charset="0"/>
              </a:rPr>
              <a:t> The CAS file has a second sheet named “CAS user guide”. Please use this user guide when filling in the sections 1 to 7 in the CAS. If an already filled in ICAS file exists for this part number, please use that file as a basis for section 1 &amp; 2 in the CAS.</a:t>
            </a:r>
          </a:p>
          <a:p>
            <a:pPr>
              <a:spcBef>
                <a:spcPct val="50000"/>
              </a:spcBef>
            </a:pPr>
            <a:r>
              <a:rPr lang="en-US" altLang="en-US" sz="1600">
                <a:latin typeface="Arial" panose="020B0604020202020204" pitchFamily="34" charset="0"/>
              </a:rPr>
              <a:t>	Fill in volume quoted in RFQ in cell “Annual quoted volume (RFQ)” in section “1. Key Information.” Volume value that should be used is volume in peak production year multiplied with 10% for fluctuations during the year.                 </a:t>
            </a:r>
          </a:p>
          <a:p>
            <a:pPr>
              <a:spcBef>
                <a:spcPct val="50000"/>
              </a:spcBef>
            </a:pPr>
            <a:r>
              <a:rPr lang="en-US" altLang="en-US" sz="1600">
                <a:latin typeface="Arial" panose="020B0604020202020204" pitchFamily="34" charset="0"/>
              </a:rPr>
              <a:t>	Section “3 – Production run” should be filled in according to the results/output of the Significant Prod Run (or later Run@Rate). An agreement needs to be done with Volvo from case to case regarding if the SPR/R@R is required to be done under the supervision of Volvo or can be managed by the supplier themselves </a:t>
            </a:r>
          </a:p>
        </p:txBody>
      </p:sp>
      <p:pic>
        <p:nvPicPr>
          <p:cNvPr id="413705"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0688" y="835025"/>
            <a:ext cx="3479800" cy="5175250"/>
          </a:xfrm>
          <a:prstGeom prst="rect">
            <a:avLst/>
          </a:prstGeom>
          <a:noFill/>
          <a:extLst>
            <a:ext uri="{909E8E84-426E-40DD-AFC4-6F175D3DCCD1}">
              <a14:hiddenFill xmlns:a14="http://schemas.microsoft.com/office/drawing/2010/main">
                <a:solidFill>
                  <a:srgbClr val="FFFFFF"/>
                </a:solidFill>
              </a14:hiddenFill>
            </a:ext>
          </a:extLst>
        </p:spPr>
      </p:pic>
      <p:sp>
        <p:nvSpPr>
          <p:cNvPr id="413707" name="AutoShape 11"/>
          <p:cNvSpPr>
            <a:spLocks noChangeArrowheads="1"/>
          </p:cNvSpPr>
          <p:nvPr/>
        </p:nvSpPr>
        <p:spPr bwMode="auto">
          <a:xfrm rot="-2149601">
            <a:off x="4646613" y="1827213"/>
            <a:ext cx="3325812" cy="247650"/>
          </a:xfrm>
          <a:prstGeom prst="rightArrow">
            <a:avLst>
              <a:gd name="adj1" fmla="val 50000"/>
              <a:gd name="adj2" fmla="val 335737"/>
            </a:avLst>
          </a:prstGeom>
          <a:solidFill>
            <a:srgbClr val="FFFF99"/>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0"/>
          </p:nvPr>
        </p:nvSpPr>
        <p:spPr/>
        <p:txBody>
          <a:bodyPr/>
          <a:lstStyle/>
          <a:p>
            <a:fld id="{60BA2EB0-A0FA-4F04-9F19-0A6E34F49B40}" type="slidenum">
              <a:rPr lang="sv-SE" altLang="en-US"/>
              <a:pPr/>
              <a:t>9</a:t>
            </a:fld>
            <a:endParaRPr lang="sv-SE" altLang="en-US"/>
          </a:p>
        </p:txBody>
      </p:sp>
      <p:sp>
        <p:nvSpPr>
          <p:cNvPr id="431106" name="Rectangle 2"/>
          <p:cNvSpPr>
            <a:spLocks noGrp="1" noChangeArrowheads="1"/>
          </p:cNvSpPr>
          <p:nvPr>
            <p:ph type="title"/>
          </p:nvPr>
        </p:nvSpPr>
        <p:spPr>
          <a:xfrm>
            <a:off x="319088" y="165100"/>
            <a:ext cx="8388350" cy="1143000"/>
          </a:xfrm>
        </p:spPr>
        <p:txBody>
          <a:bodyPr/>
          <a:lstStyle/>
          <a:p>
            <a:r>
              <a:rPr lang="en-US" altLang="en-US"/>
              <a:t>Capacity Assessment Sheet (CAS)</a:t>
            </a:r>
          </a:p>
        </p:txBody>
      </p:sp>
      <p:sp>
        <p:nvSpPr>
          <p:cNvPr id="431107" name="Text Box 3"/>
          <p:cNvSpPr txBox="1">
            <a:spLocks noChangeArrowheads="1"/>
          </p:cNvSpPr>
          <p:nvPr/>
        </p:nvSpPr>
        <p:spPr bwMode="auto">
          <a:xfrm>
            <a:off x="165100" y="828675"/>
            <a:ext cx="5457825" cy="2205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0"/>
              </a:spcBef>
              <a:defRPr sz="2400">
                <a:solidFill>
                  <a:schemeClr val="tx1"/>
                </a:solidFill>
                <a:latin typeface="Times New Roman" panose="02020603050405020304" pitchFamily="18" charset="0"/>
              </a:defRPr>
            </a:lvl1pPr>
            <a:lvl2pPr marL="914400" indent="-457200">
              <a:spcBef>
                <a:spcPct val="0"/>
              </a:spcBef>
              <a:defRPr sz="2400">
                <a:solidFill>
                  <a:schemeClr val="tx1"/>
                </a:solidFill>
                <a:latin typeface="Times New Roman" panose="02020603050405020304" pitchFamily="18" charset="0"/>
              </a:defRPr>
            </a:lvl2pPr>
            <a:lvl3pPr marL="1371600" indent="-457200">
              <a:spcBef>
                <a:spcPct val="0"/>
              </a:spcBef>
              <a:defRPr sz="2400">
                <a:solidFill>
                  <a:schemeClr val="tx1"/>
                </a:solidFill>
                <a:latin typeface="Times New Roman" panose="02020603050405020304" pitchFamily="18" charset="0"/>
              </a:defRPr>
            </a:lvl3pPr>
            <a:lvl4pPr marL="1828800" indent="-457200">
              <a:spcBef>
                <a:spcPct val="0"/>
              </a:spcBef>
              <a:defRPr sz="2400">
                <a:solidFill>
                  <a:schemeClr val="tx1"/>
                </a:solidFill>
                <a:latin typeface="Times New Roman" panose="02020603050405020304" pitchFamily="18" charset="0"/>
              </a:defRPr>
            </a:lvl4pPr>
            <a:lvl5pPr marL="2286000" indent="-457200">
              <a:spcBef>
                <a:spcPct val="0"/>
              </a:spcBef>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spcBef>
                <a:spcPct val="50000"/>
              </a:spcBef>
              <a:buFontTx/>
              <a:buAutoNum type="arabicPeriod" startAt="2"/>
            </a:pPr>
            <a:r>
              <a:rPr lang="en-US" altLang="en-US" sz="1800">
                <a:latin typeface="Arial" panose="020B0604020202020204" pitchFamily="34" charset="0"/>
              </a:rPr>
              <a:t>Analysing the result:</a:t>
            </a:r>
            <a:r>
              <a:rPr lang="en-US" altLang="en-US" sz="2000">
                <a:latin typeface="Arial" panose="020B0604020202020204" pitchFamily="34" charset="0"/>
              </a:rPr>
              <a:t> </a:t>
            </a:r>
          </a:p>
          <a:p>
            <a:pPr>
              <a:spcBef>
                <a:spcPct val="50000"/>
              </a:spcBef>
            </a:pPr>
            <a:r>
              <a:rPr lang="en-US" altLang="en-US" sz="1400">
                <a:latin typeface="Arial" panose="020B0604020202020204" pitchFamily="34" charset="0"/>
              </a:rPr>
              <a:t>	In the attached example the row “AA - Percent above/below Customer Demand/Week is red/NOK for one of the assessed processes. (Looking at the result of the SPR/R@R this process will not be able to cover the required weekly customer demand.). For the rest of the processes the result is green/OK. Actions by the supplier will be needed in this red/NOK process to get a totally green/OK result for the whole CAS. </a:t>
            </a:r>
          </a:p>
        </p:txBody>
      </p:sp>
      <p:sp>
        <p:nvSpPr>
          <p:cNvPr id="431108" name="Text Box 4"/>
          <p:cNvSpPr txBox="1">
            <a:spLocks noChangeArrowheads="1"/>
          </p:cNvSpPr>
          <p:nvPr/>
        </p:nvSpPr>
        <p:spPr bwMode="auto">
          <a:xfrm>
            <a:off x="184150" y="3051175"/>
            <a:ext cx="5365750" cy="2587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0"/>
              </a:spcBef>
              <a:defRPr sz="2400">
                <a:solidFill>
                  <a:schemeClr val="tx1"/>
                </a:solidFill>
                <a:latin typeface="Times New Roman" panose="02020603050405020304" pitchFamily="18" charset="0"/>
              </a:defRPr>
            </a:lvl1pPr>
            <a:lvl2pPr marL="914400" indent="-457200">
              <a:spcBef>
                <a:spcPct val="0"/>
              </a:spcBef>
              <a:defRPr sz="2400">
                <a:solidFill>
                  <a:schemeClr val="tx1"/>
                </a:solidFill>
                <a:latin typeface="Times New Roman" panose="02020603050405020304" pitchFamily="18" charset="0"/>
              </a:defRPr>
            </a:lvl2pPr>
            <a:lvl3pPr marL="1371600" indent="-457200">
              <a:spcBef>
                <a:spcPct val="0"/>
              </a:spcBef>
              <a:defRPr sz="2400">
                <a:solidFill>
                  <a:schemeClr val="tx1"/>
                </a:solidFill>
                <a:latin typeface="Times New Roman" panose="02020603050405020304" pitchFamily="18" charset="0"/>
              </a:defRPr>
            </a:lvl3pPr>
            <a:lvl4pPr marL="1828800" indent="-457200">
              <a:spcBef>
                <a:spcPct val="0"/>
              </a:spcBef>
              <a:defRPr sz="2400">
                <a:solidFill>
                  <a:schemeClr val="tx1"/>
                </a:solidFill>
                <a:latin typeface="Times New Roman" panose="02020603050405020304" pitchFamily="18" charset="0"/>
              </a:defRPr>
            </a:lvl4pPr>
            <a:lvl5pPr marL="2286000" indent="-457200">
              <a:spcBef>
                <a:spcPct val="0"/>
              </a:spcBef>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1800">
                <a:latin typeface="Arial" panose="020B0604020202020204" pitchFamily="34" charset="0"/>
              </a:rPr>
              <a:t>3. Final expected result:</a:t>
            </a:r>
            <a:r>
              <a:rPr lang="en-US" altLang="en-US" sz="1400">
                <a:latin typeface="Arial" panose="020B0604020202020204" pitchFamily="34" charset="0"/>
              </a:rPr>
              <a:t> </a:t>
            </a:r>
          </a:p>
          <a:p>
            <a:pPr>
              <a:spcBef>
                <a:spcPct val="50000"/>
              </a:spcBef>
            </a:pPr>
            <a:r>
              <a:rPr lang="en-US" altLang="en-US" sz="1400">
                <a:latin typeface="Arial" panose="020B0604020202020204" pitchFamily="34" charset="0"/>
              </a:rPr>
              <a:t>A totally green/OK CAS = All production processes concerned has a capacity planning that is realistic and that has been tested and proven through a Significant Production Run (and later Run@Rate).</a:t>
            </a:r>
          </a:p>
          <a:p>
            <a:pPr>
              <a:spcBef>
                <a:spcPct val="50000"/>
              </a:spcBef>
            </a:pPr>
            <a:r>
              <a:rPr lang="en-US" altLang="en-US" sz="1200" b="1">
                <a:latin typeface="Arial" panose="020B0604020202020204" pitchFamily="34" charset="0"/>
              </a:rPr>
              <a:t>A totally green/OK CAS =</a:t>
            </a:r>
            <a:r>
              <a:rPr lang="en-US" altLang="en-US" sz="1800">
                <a:latin typeface="Arial" panose="020B0604020202020204" pitchFamily="34" charset="0"/>
              </a:rPr>
              <a:t> </a:t>
            </a:r>
            <a:r>
              <a:rPr lang="en-US" altLang="en-US" sz="1400">
                <a:latin typeface="Arial" panose="020B0604020202020204" pitchFamily="34" charset="0"/>
              </a:rPr>
              <a:t>The supplier has signed off on the offered capacity, manufacturing processes and intended operating pattern to fully produce the required customer volume for the concerned part number (which also satisfies all PPAP requirements).</a:t>
            </a:r>
          </a:p>
        </p:txBody>
      </p:sp>
      <p:pic>
        <p:nvPicPr>
          <p:cNvPr id="43110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0688" y="835025"/>
            <a:ext cx="3479800" cy="5175250"/>
          </a:xfrm>
          <a:prstGeom prst="rect">
            <a:avLst/>
          </a:prstGeom>
          <a:noFill/>
          <a:extLst>
            <a:ext uri="{909E8E84-426E-40DD-AFC4-6F175D3DCCD1}">
              <a14:hiddenFill xmlns:a14="http://schemas.microsoft.com/office/drawing/2010/main">
                <a:solidFill>
                  <a:srgbClr val="FFFFFF"/>
                </a:solidFill>
              </a14:hiddenFill>
            </a:ext>
          </a:extLst>
        </p:spPr>
      </p:pic>
      <p:sp>
        <p:nvSpPr>
          <p:cNvPr id="431110" name="AutoShape 6"/>
          <p:cNvSpPr>
            <a:spLocks noChangeArrowheads="1"/>
          </p:cNvSpPr>
          <p:nvPr/>
        </p:nvSpPr>
        <p:spPr bwMode="auto">
          <a:xfrm rot="2720611">
            <a:off x="4718050" y="2617788"/>
            <a:ext cx="4335463" cy="230187"/>
          </a:xfrm>
          <a:prstGeom prst="rightArrow">
            <a:avLst>
              <a:gd name="adj1" fmla="val 50000"/>
              <a:gd name="adj2" fmla="val 470863"/>
            </a:avLst>
          </a:prstGeom>
          <a:solidFill>
            <a:srgbClr val="FFFF99"/>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White_Template_Volvo3P">
  <a:themeElements>
    <a:clrScheme name="White_Template_Volvo3P 1">
      <a:dk1>
        <a:srgbClr val="000000"/>
      </a:dk1>
      <a:lt1>
        <a:srgbClr val="FFFFFF"/>
      </a:lt1>
      <a:dk2>
        <a:srgbClr val="616161"/>
      </a:dk2>
      <a:lt2>
        <a:srgbClr val="9D9E9C"/>
      </a:lt2>
      <a:accent1>
        <a:srgbClr val="B1BCC8"/>
      </a:accent1>
      <a:accent2>
        <a:srgbClr val="627890"/>
      </a:accent2>
      <a:accent3>
        <a:srgbClr val="FFFFFF"/>
      </a:accent3>
      <a:accent4>
        <a:srgbClr val="000000"/>
      </a:accent4>
      <a:accent5>
        <a:srgbClr val="D5DAE0"/>
      </a:accent5>
      <a:accent6>
        <a:srgbClr val="586C82"/>
      </a:accent6>
      <a:hlink>
        <a:srgbClr val="8FA8A0"/>
      </a:hlink>
      <a:folHlink>
        <a:srgbClr val="C7D3D0"/>
      </a:folHlink>
    </a:clrScheme>
    <a:fontScheme name="White_Template_Volvo3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sv-SE" altLang="en-US" sz="20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sv-SE" altLang="en-US" sz="20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White_Template_Volvo3P 1">
        <a:dk1>
          <a:srgbClr val="000000"/>
        </a:dk1>
        <a:lt1>
          <a:srgbClr val="FFFFFF"/>
        </a:lt1>
        <a:dk2>
          <a:srgbClr val="616161"/>
        </a:dk2>
        <a:lt2>
          <a:srgbClr val="9D9E9C"/>
        </a:lt2>
        <a:accent1>
          <a:srgbClr val="B1BCC8"/>
        </a:accent1>
        <a:accent2>
          <a:srgbClr val="627890"/>
        </a:accent2>
        <a:accent3>
          <a:srgbClr val="FFFFFF"/>
        </a:accent3>
        <a:accent4>
          <a:srgbClr val="000000"/>
        </a:accent4>
        <a:accent5>
          <a:srgbClr val="D5DAE0"/>
        </a:accent5>
        <a:accent6>
          <a:srgbClr val="586C82"/>
        </a:accent6>
        <a:hlink>
          <a:srgbClr val="8FA8A0"/>
        </a:hlink>
        <a:folHlink>
          <a:srgbClr val="C7D3D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oler_Template_Volvo3P">
  <a:themeElements>
    <a:clrScheme name="Cooler_Template_Volvo3P 1">
      <a:dk1>
        <a:srgbClr val="000000"/>
      </a:dk1>
      <a:lt1>
        <a:srgbClr val="FFFFFF"/>
      </a:lt1>
      <a:dk2>
        <a:srgbClr val="616161"/>
      </a:dk2>
      <a:lt2>
        <a:srgbClr val="9D9E9C"/>
      </a:lt2>
      <a:accent1>
        <a:srgbClr val="B1BCC8"/>
      </a:accent1>
      <a:accent2>
        <a:srgbClr val="627890"/>
      </a:accent2>
      <a:accent3>
        <a:srgbClr val="FFFFFF"/>
      </a:accent3>
      <a:accent4>
        <a:srgbClr val="000000"/>
      </a:accent4>
      <a:accent5>
        <a:srgbClr val="D5DAE0"/>
      </a:accent5>
      <a:accent6>
        <a:srgbClr val="586C82"/>
      </a:accent6>
      <a:hlink>
        <a:srgbClr val="8FA8A0"/>
      </a:hlink>
      <a:folHlink>
        <a:srgbClr val="C7D3D0"/>
      </a:folHlink>
    </a:clrScheme>
    <a:fontScheme name="Cooler_Template_Volvo3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sv-SE" altLang="en-US" sz="20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sv-SE" altLang="en-US" sz="20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Cooler_Template_Volvo3P 1">
        <a:dk1>
          <a:srgbClr val="000000"/>
        </a:dk1>
        <a:lt1>
          <a:srgbClr val="FFFFFF"/>
        </a:lt1>
        <a:dk2>
          <a:srgbClr val="616161"/>
        </a:dk2>
        <a:lt2>
          <a:srgbClr val="9D9E9C"/>
        </a:lt2>
        <a:accent1>
          <a:srgbClr val="B1BCC8"/>
        </a:accent1>
        <a:accent2>
          <a:srgbClr val="627890"/>
        </a:accent2>
        <a:accent3>
          <a:srgbClr val="FFFFFF"/>
        </a:accent3>
        <a:accent4>
          <a:srgbClr val="000000"/>
        </a:accent4>
        <a:accent5>
          <a:srgbClr val="D5DAE0"/>
        </a:accent5>
        <a:accent6>
          <a:srgbClr val="586C82"/>
        </a:accent6>
        <a:hlink>
          <a:srgbClr val="8FA8A0"/>
        </a:hlink>
        <a:folHlink>
          <a:srgbClr val="C7D3D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Air filter_Template_Volvo3P">
  <a:themeElements>
    <a:clrScheme name="Air filter_Template_Volvo3P 1">
      <a:dk1>
        <a:srgbClr val="000000"/>
      </a:dk1>
      <a:lt1>
        <a:srgbClr val="FFFFFF"/>
      </a:lt1>
      <a:dk2>
        <a:srgbClr val="616161"/>
      </a:dk2>
      <a:lt2>
        <a:srgbClr val="9D9E9C"/>
      </a:lt2>
      <a:accent1>
        <a:srgbClr val="B1BCC8"/>
      </a:accent1>
      <a:accent2>
        <a:srgbClr val="627890"/>
      </a:accent2>
      <a:accent3>
        <a:srgbClr val="FFFFFF"/>
      </a:accent3>
      <a:accent4>
        <a:srgbClr val="000000"/>
      </a:accent4>
      <a:accent5>
        <a:srgbClr val="D5DAE0"/>
      </a:accent5>
      <a:accent6>
        <a:srgbClr val="586C82"/>
      </a:accent6>
      <a:hlink>
        <a:srgbClr val="C7D3D0"/>
      </a:hlink>
      <a:folHlink>
        <a:srgbClr val="8FA8A0"/>
      </a:folHlink>
    </a:clrScheme>
    <a:fontScheme name="Air filter_Template_Volvo3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sv-SE" altLang="en-US" sz="20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sv-SE" altLang="en-US" sz="20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Air filter_Template_Volvo3P 1">
        <a:dk1>
          <a:srgbClr val="000000"/>
        </a:dk1>
        <a:lt1>
          <a:srgbClr val="FFFFFF"/>
        </a:lt1>
        <a:dk2>
          <a:srgbClr val="616161"/>
        </a:dk2>
        <a:lt2>
          <a:srgbClr val="9D9E9C"/>
        </a:lt2>
        <a:accent1>
          <a:srgbClr val="B1BCC8"/>
        </a:accent1>
        <a:accent2>
          <a:srgbClr val="627890"/>
        </a:accent2>
        <a:accent3>
          <a:srgbClr val="FFFFFF"/>
        </a:accent3>
        <a:accent4>
          <a:srgbClr val="000000"/>
        </a:accent4>
        <a:accent5>
          <a:srgbClr val="D5DAE0"/>
        </a:accent5>
        <a:accent6>
          <a:srgbClr val="586C82"/>
        </a:accent6>
        <a:hlink>
          <a:srgbClr val="C7D3D0"/>
        </a:hlink>
        <a:folHlink>
          <a:srgbClr val="8FA8A0"/>
        </a:folHlink>
      </a:clrScheme>
      <a:clrMap bg1="lt1" tx1="dk1" bg2="lt2" tx2="dk2" accent1="accent1" accent2="accent2" accent3="accent3" accent4="accent4" accent5="accent5" accent6="accent6" hlink="hlink" folHlink="folHlink"/>
    </a:extraClrScheme>
    <a:extraClrScheme>
      <a:clrScheme name="Air filter_Template_Volvo3P 2">
        <a:dk1>
          <a:srgbClr val="000000"/>
        </a:dk1>
        <a:lt1>
          <a:srgbClr val="FFFFFF"/>
        </a:lt1>
        <a:dk2>
          <a:srgbClr val="616161"/>
        </a:dk2>
        <a:lt2>
          <a:srgbClr val="9D9E9C"/>
        </a:lt2>
        <a:accent1>
          <a:srgbClr val="B1BCC8"/>
        </a:accent1>
        <a:accent2>
          <a:srgbClr val="627890"/>
        </a:accent2>
        <a:accent3>
          <a:srgbClr val="FFFFFF"/>
        </a:accent3>
        <a:accent4>
          <a:srgbClr val="000000"/>
        </a:accent4>
        <a:accent5>
          <a:srgbClr val="D5DAE0"/>
        </a:accent5>
        <a:accent6>
          <a:srgbClr val="586C82"/>
        </a:accent6>
        <a:hlink>
          <a:srgbClr val="8FA8A0"/>
        </a:hlink>
        <a:folHlink>
          <a:srgbClr val="C7D3D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Globe_Template_Volvo3P">
  <a:themeElements>
    <a:clrScheme name="Globe_Template_Volvo3P 1">
      <a:dk1>
        <a:srgbClr val="000000"/>
      </a:dk1>
      <a:lt1>
        <a:srgbClr val="FFFFFF"/>
      </a:lt1>
      <a:dk2>
        <a:srgbClr val="616161"/>
      </a:dk2>
      <a:lt2>
        <a:srgbClr val="9D9E9C"/>
      </a:lt2>
      <a:accent1>
        <a:srgbClr val="B1BCC8"/>
      </a:accent1>
      <a:accent2>
        <a:srgbClr val="627890"/>
      </a:accent2>
      <a:accent3>
        <a:srgbClr val="FFFFFF"/>
      </a:accent3>
      <a:accent4>
        <a:srgbClr val="000000"/>
      </a:accent4>
      <a:accent5>
        <a:srgbClr val="D5DAE0"/>
      </a:accent5>
      <a:accent6>
        <a:srgbClr val="586C82"/>
      </a:accent6>
      <a:hlink>
        <a:srgbClr val="C7D3D0"/>
      </a:hlink>
      <a:folHlink>
        <a:srgbClr val="8FA8A0"/>
      </a:folHlink>
    </a:clrScheme>
    <a:fontScheme name="Globe_Template_Volvo3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sv-SE" altLang="en-US" sz="20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sv-SE" altLang="en-US" sz="20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Globe_Template_Volvo3P 1">
        <a:dk1>
          <a:srgbClr val="000000"/>
        </a:dk1>
        <a:lt1>
          <a:srgbClr val="FFFFFF"/>
        </a:lt1>
        <a:dk2>
          <a:srgbClr val="616161"/>
        </a:dk2>
        <a:lt2>
          <a:srgbClr val="9D9E9C"/>
        </a:lt2>
        <a:accent1>
          <a:srgbClr val="B1BCC8"/>
        </a:accent1>
        <a:accent2>
          <a:srgbClr val="627890"/>
        </a:accent2>
        <a:accent3>
          <a:srgbClr val="FFFFFF"/>
        </a:accent3>
        <a:accent4>
          <a:srgbClr val="000000"/>
        </a:accent4>
        <a:accent5>
          <a:srgbClr val="D5DAE0"/>
        </a:accent5>
        <a:accent6>
          <a:srgbClr val="586C82"/>
        </a:accent6>
        <a:hlink>
          <a:srgbClr val="C7D3D0"/>
        </a:hlink>
        <a:folHlink>
          <a:srgbClr val="8FA8A0"/>
        </a:folHlink>
      </a:clrScheme>
      <a:clrMap bg1="lt1" tx1="dk1" bg2="lt2" tx2="dk2" accent1="accent1" accent2="accent2" accent3="accent3" accent4="accent4" accent5="accent5" accent6="accent6" hlink="hlink" folHlink="folHlink"/>
    </a:extraClrScheme>
    <a:extraClrScheme>
      <a:clrScheme name="Globe_Template_Volvo3P 2">
        <a:dk1>
          <a:srgbClr val="000000"/>
        </a:dk1>
        <a:lt1>
          <a:srgbClr val="FFFFFF"/>
        </a:lt1>
        <a:dk2>
          <a:srgbClr val="616161"/>
        </a:dk2>
        <a:lt2>
          <a:srgbClr val="9D9E9C"/>
        </a:lt2>
        <a:accent1>
          <a:srgbClr val="B1BCC8"/>
        </a:accent1>
        <a:accent2>
          <a:srgbClr val="627890"/>
        </a:accent2>
        <a:accent3>
          <a:srgbClr val="FFFFFF"/>
        </a:accent3>
        <a:accent4>
          <a:srgbClr val="000000"/>
        </a:accent4>
        <a:accent5>
          <a:srgbClr val="D5DAE0"/>
        </a:accent5>
        <a:accent6>
          <a:srgbClr val="586C82"/>
        </a:accent6>
        <a:hlink>
          <a:srgbClr val="8FA8A0"/>
        </a:hlink>
        <a:folHlink>
          <a:srgbClr val="C7D3D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Bridge_Template_Volvo3P">
  <a:themeElements>
    <a:clrScheme name="Bridge_Template_Volvo3P 1">
      <a:dk1>
        <a:srgbClr val="000000"/>
      </a:dk1>
      <a:lt1>
        <a:srgbClr val="FFFFFF"/>
      </a:lt1>
      <a:dk2>
        <a:srgbClr val="616161"/>
      </a:dk2>
      <a:lt2>
        <a:srgbClr val="9D9E9C"/>
      </a:lt2>
      <a:accent1>
        <a:srgbClr val="B1BCC8"/>
      </a:accent1>
      <a:accent2>
        <a:srgbClr val="627890"/>
      </a:accent2>
      <a:accent3>
        <a:srgbClr val="FFFFFF"/>
      </a:accent3>
      <a:accent4>
        <a:srgbClr val="000000"/>
      </a:accent4>
      <a:accent5>
        <a:srgbClr val="D5DAE0"/>
      </a:accent5>
      <a:accent6>
        <a:srgbClr val="586C82"/>
      </a:accent6>
      <a:hlink>
        <a:srgbClr val="C7D3D0"/>
      </a:hlink>
      <a:folHlink>
        <a:srgbClr val="8FA8A0"/>
      </a:folHlink>
    </a:clrScheme>
    <a:fontScheme name="Bridge_Template_Volvo3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sv-SE" altLang="en-US" sz="20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sv-SE" altLang="en-US" sz="20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Bridge_Template_Volvo3P 1">
        <a:dk1>
          <a:srgbClr val="000000"/>
        </a:dk1>
        <a:lt1>
          <a:srgbClr val="FFFFFF"/>
        </a:lt1>
        <a:dk2>
          <a:srgbClr val="616161"/>
        </a:dk2>
        <a:lt2>
          <a:srgbClr val="9D9E9C"/>
        </a:lt2>
        <a:accent1>
          <a:srgbClr val="B1BCC8"/>
        </a:accent1>
        <a:accent2>
          <a:srgbClr val="627890"/>
        </a:accent2>
        <a:accent3>
          <a:srgbClr val="FFFFFF"/>
        </a:accent3>
        <a:accent4>
          <a:srgbClr val="000000"/>
        </a:accent4>
        <a:accent5>
          <a:srgbClr val="D5DAE0"/>
        </a:accent5>
        <a:accent6>
          <a:srgbClr val="586C82"/>
        </a:accent6>
        <a:hlink>
          <a:srgbClr val="C7D3D0"/>
        </a:hlink>
        <a:folHlink>
          <a:srgbClr val="8FA8A0"/>
        </a:folHlink>
      </a:clrScheme>
      <a:clrMap bg1="lt1" tx1="dk1" bg2="lt2" tx2="dk2" accent1="accent1" accent2="accent2" accent3="accent3" accent4="accent4" accent5="accent5" accent6="accent6" hlink="hlink" folHlink="folHlink"/>
    </a:extraClrScheme>
    <a:extraClrScheme>
      <a:clrScheme name="Bridge_Template_Volvo3P 2">
        <a:dk1>
          <a:srgbClr val="000000"/>
        </a:dk1>
        <a:lt1>
          <a:srgbClr val="FFFFFF"/>
        </a:lt1>
        <a:dk2>
          <a:srgbClr val="616161"/>
        </a:dk2>
        <a:lt2>
          <a:srgbClr val="9D9E9C"/>
        </a:lt2>
        <a:accent1>
          <a:srgbClr val="B1BCC8"/>
        </a:accent1>
        <a:accent2>
          <a:srgbClr val="627890"/>
        </a:accent2>
        <a:accent3>
          <a:srgbClr val="FFFFFF"/>
        </a:accent3>
        <a:accent4>
          <a:srgbClr val="000000"/>
        </a:accent4>
        <a:accent5>
          <a:srgbClr val="D5DAE0"/>
        </a:accent5>
        <a:accent6>
          <a:srgbClr val="586C82"/>
        </a:accent6>
        <a:hlink>
          <a:srgbClr val="8FA8A0"/>
        </a:hlink>
        <a:folHlink>
          <a:srgbClr val="C7D3D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sv-SE" altLang="en-US" sz="20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sv-SE" altLang="en-US" sz="20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ustom Design 13">
        <a:dk1>
          <a:srgbClr val="000000"/>
        </a:dk1>
        <a:lt1>
          <a:srgbClr val="FFFFFF"/>
        </a:lt1>
        <a:dk2>
          <a:srgbClr val="616161"/>
        </a:dk2>
        <a:lt2>
          <a:srgbClr val="9D9E9C"/>
        </a:lt2>
        <a:accent1>
          <a:srgbClr val="B1BCC8"/>
        </a:accent1>
        <a:accent2>
          <a:srgbClr val="627890"/>
        </a:accent2>
        <a:accent3>
          <a:srgbClr val="FFFFFF"/>
        </a:accent3>
        <a:accent4>
          <a:srgbClr val="000000"/>
        </a:accent4>
        <a:accent5>
          <a:srgbClr val="D5DAE0"/>
        </a:accent5>
        <a:accent6>
          <a:srgbClr val="586C82"/>
        </a:accent6>
        <a:hlink>
          <a:srgbClr val="8FA8A0"/>
        </a:hlink>
        <a:folHlink>
          <a:srgbClr val="C7D3D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ct:contentTypeSchema xmlns:ct="http://schemas.microsoft.com/office/2006/metadata/contentType" xmlns:ma="http://schemas.microsoft.com/office/2006/metadata/properties/metaAttributes" ct:_="" ma:_="" ma:contentTypeName="VolvoCom Document" ma:contentTypeID="0x010100F5D22A0F54644B60B76DBD3C406B0C4300A5C1C58596AC4B6ABDE976EEF6C47E4100BDEA7CC82A68AF43AC4048C5551883BB" ma:contentTypeVersion="5" ma:contentTypeDescription="Content type for documents in VolvoCom" ma:contentTypeScope="" ma:versionID="8e385723940efc1ef433dc51212d0373">
  <xsd:schema xmlns:xsd="http://www.w3.org/2001/XMLSchema" xmlns:p="http://schemas.microsoft.com/office/2006/metadata/properties" xmlns:ns1="http://schemas.microsoft.com/sharepoint/v3" targetNamespace="http://schemas.microsoft.com/office/2006/metadata/properties" ma:root="true" ma:fieldsID="fc8f8439851e38b2e033cf9e2ae30bc8" ns1:_="">
    <xsd:import namespace="http://schemas.microsoft.com/sharepoint/v3"/>
    <xsd:element name="properties">
      <xsd:complexType>
        <xsd:sequence>
          <xsd:element name="documentManagement">
            <xsd:complexType>
              <xsd:all>
                <xsd:element ref="ns1:LinkDisplayText" minOccurs="0"/>
                <xsd:element ref="ns1:Description" minOccurs="0"/>
                <xsd:element ref="ns1:DocumentLanguage"/>
                <xsd:element ref="ns1:Classification"/>
                <xsd:element ref="ns1:ReferenceNumber" minOccurs="0"/>
                <xsd:element ref="ns1:PublishFrom"/>
                <xsd:element ref="ns1:PublishTo" minOccurs="0"/>
                <xsd:element ref="ns1:ValidFrom"/>
                <xsd:element ref="ns1:ValidTo" minOccurs="0"/>
                <xsd:element ref="ns1:AllowOverwriteProperties" minOccurs="0"/>
                <xsd:element ref="ns1:AttachedToPages" minOccurs="0"/>
                <xsd:element ref="ns1:TargetApplication" minOccurs="0"/>
                <xsd:element ref="ns1:Owner"/>
                <xsd:element ref="ns1:DocumentInformationType" minOccurs="0"/>
                <xsd:element ref="ns1:CWPID" minOccurs="0"/>
                <xsd:element ref="ns1:REXKWANDOBADCWPIDFIELD02c81594-1387-450f-910d-fc2c8da796f7"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LinkDisplayText" ma:index="8" nillable="true" ma:displayName="Link Display Text" ma:description="Text to display as link" ma:internalName="LinkDisplayText">
      <xsd:simpleType>
        <xsd:restriction base="dms:Text"/>
      </xsd:simpleType>
    </xsd:element>
    <xsd:element name="Description" ma:index="9" nillable="true" ma:displayName="Description" ma:description="Description" ma:internalName="Description">
      <xsd:simpleType>
        <xsd:restriction base="dms:Note"/>
      </xsd:simpleType>
    </xsd:element>
    <xsd:element name="DocumentLanguage" ma:index="10" ma:displayName="DocumentLanguage" ma:default="English" ma:description="Language of the document" ma:internalName="DocumentLanguage">
      <xsd:simpleType>
        <xsd:restriction base="dms:Choice">
          <xsd:enumeration value="Arabic"/>
          <xsd:enumeration value="Chinese"/>
          <xsd:enumeration value="Danish"/>
          <xsd:enumeration value="Dutch"/>
          <xsd:enumeration value="English"/>
          <xsd:enumeration value="Farsi"/>
          <xsd:enumeration value="Finnish"/>
          <xsd:enumeration value="Flemish"/>
          <xsd:enumeration value="French"/>
          <xsd:enumeration value="German"/>
          <xsd:enumeration value="Italian"/>
          <xsd:enumeration value="Japanese"/>
          <xsd:enumeration value="Korean"/>
          <xsd:enumeration value="Norwegian"/>
          <xsd:enumeration value="Polish"/>
          <xsd:enumeration value="Portuguese"/>
          <xsd:enumeration value="Russian"/>
          <xsd:enumeration value="Spanish"/>
          <xsd:enumeration value="Swedish"/>
          <xsd:enumeration value="Turkish"/>
        </xsd:restriction>
      </xsd:simpleType>
    </xsd:element>
    <xsd:element name="Classification" ma:index="11" ma:displayName="Classification" ma:default="Internal" ma:description="Classification of the document" ma:internalName="Classification">
      <xsd:simpleType>
        <xsd:restriction base="dms:Choice">
          <xsd:enumeration value="Internal"/>
          <xsd:enumeration value="Open"/>
        </xsd:restriction>
      </xsd:simpleType>
    </xsd:element>
    <xsd:element name="ReferenceNumber" ma:index="12" nillable="true" ma:displayName="ReferenceNumber" ma:description="Document reference number" ma:internalName="ReferenceNumber">
      <xsd:simpleType>
        <xsd:restriction base="dms:Text"/>
      </xsd:simpleType>
    </xsd:element>
    <xsd:element name="PublishFrom" ma:index="13" ma:displayName="PublishFrom" ma:default="[today]" ma:description="Date to begin publishing" ma:internalName="PublishFrom">
      <xsd:simpleType>
        <xsd:restriction base="dms:DateTime"/>
      </xsd:simpleType>
    </xsd:element>
    <xsd:element name="PublishTo" ma:index="14" nillable="true" ma:displayName="PublishTo" ma:description="Date to end publishing" ma:internalName="PublishTo">
      <xsd:simpleType>
        <xsd:restriction base="dms:DateTime"/>
      </xsd:simpleType>
    </xsd:element>
    <xsd:element name="ValidFrom" ma:index="15" ma:displayName="ValidFrom" ma:default="[today]" ma:description="Date after which the document is valid" ma:internalName="ValidFrom">
      <xsd:simpleType>
        <xsd:restriction base="dms:DateTime"/>
      </xsd:simpleType>
    </xsd:element>
    <xsd:element name="ValidTo" ma:index="16" nillable="true" ma:displayName="ValidTo" ma:description="Date until which the document is valid" ma:internalName="ValidTo">
      <xsd:simpleType>
        <xsd:restriction base="dms:DateTime"/>
      </xsd:simpleType>
    </xsd:element>
    <xsd:element name="AllowOverwriteProperties" ma:index="17" nillable="true" ma:displayName="AllowOverwriteProperties" ma:description="Replace previously saved properties with these new properties." ma:internalName="AllowOverwriteProperties">
      <xsd:simpleType>
        <xsd:restriction base="dms:Boolean"/>
      </xsd:simpleType>
    </xsd:element>
    <xsd:element name="AttachedToPages" ma:index="18" nillable="true" ma:displayName="AttachedToPages" ma:description="Pages to which the document is attached" ma:hidden="true" ma:internalName="AttachedToPages">
      <xsd:simpleType>
        <xsd:restriction base="dms:Unknown"/>
      </xsd:simpleType>
    </xsd:element>
    <xsd:element name="TargetApplication" ma:index="19" nillable="true" ma:displayName="Target Application" ma:default="Internet/Public" ma:description="Select if you wish to associate a document with a page in the application of choice" ma:internalName="TargetApplication" ma:requiredMultiChoice="true">
      <xsd:complexType>
        <xsd:complexContent>
          <xsd:extension base="dms:MultiChoice">
            <xsd:sequence>
              <xsd:element name="Value" maxOccurs="unbounded" minOccurs="0" nillable="true">
                <xsd:simpleType>
                  <xsd:restriction base="dms:Choice">
                    <xsd:enumeration value="Intranet/Violin"/>
                    <xsd:enumeration value="Extended Intranet"/>
                    <xsd:enumeration value="Extranet"/>
                    <xsd:enumeration value="Internet/Public"/>
                  </xsd:restriction>
                </xsd:simpleType>
              </xsd:element>
            </xsd:sequence>
          </xsd:extension>
        </xsd:complexContent>
      </xsd:complexType>
    </xsd:element>
    <xsd:element name="Owner" ma:index="20" ma:displayName="Owner" ma:description="Owner of document" ma:internalName="Owner">
      <xsd:simpleType>
        <xsd:restriction base="dms:Text"/>
      </xsd:simpleType>
    </xsd:element>
    <xsd:element name="DocumentInformationType" ma:index="21" nillable="true" ma:displayName="DocumentInformationType" ma:description="The information type of the document" ma:internalName="DocumentInformationType" ma:requiredMultiChoice="true">
      <xsd:complexType>
        <xsd:complexContent>
          <xsd:extension base="dms:MultiChoice">
            <xsd:sequence>
              <xsd:element name="Value" maxOccurs="unbounded" minOccurs="0" nillable="true">
                <xsd:simpleType>
                  <xsd:restriction base="dms:Choice">
                    <xsd:enumeration value="Applications &amp; tools"/>
                    <xsd:enumeration value="Company presentations &amp; support materials"/>
                    <xsd:enumeration value="Events"/>
                    <xsd:enumeration value="Forms"/>
                    <xsd:enumeration value="Images, maps &amp; charts"/>
                    <xsd:enumeration value="Legal"/>
                    <xsd:enumeration value="Manuals &amp; Instructions"/>
                    <xsd:enumeration value="Minutes"/>
                    <xsd:enumeration value="News &amp; announcements"/>
                    <xsd:enumeration value="Other"/>
                    <xsd:enumeration value="Policies &amp; guidelines"/>
                    <xsd:enumeration value="Publications &amp; forums"/>
                    <xsd:enumeration value="Reports"/>
                    <xsd:enumeration value="Standards &amp; Patents"/>
                    <xsd:enumeration value="Templates"/>
                    <xsd:enumeration value="Training"/>
                    <xsd:enumeration value="Travel &amp; Expense"/>
                    <xsd:enumeration value="Video/audio"/>
                  </xsd:restriction>
                </xsd:simpleType>
              </xsd:element>
            </xsd:sequence>
          </xsd:extension>
        </xsd:complexContent>
      </xsd:complexType>
    </xsd:element>
    <xsd:element name="CWPID" ma:index="22" nillable="true" ma:displayName="CWPID" ma:description="Unique ID used by CWP to query. Please leave this field unmodified!" ma:internalName="CWPID">
      <xsd:simpleType>
        <xsd:restriction base="dms:Text"/>
      </xsd:simpleType>
    </xsd:element>
    <xsd:element name="REXKWANDOBADCWPIDFIELD02c81594-1387-450f-910d-fc2c8da796f7" ma:index="23" nillable="true" ma:displayName="REXKWANDOBADCWPIDFIELD02c81594-1387-450f-910d-fc2c8da796f7" ma:description="OLD CWPID FIELD DO NOT USE" ma:internalName="REXKWANDOBADCWPIDFIELD02c81594_x002d_1387_x002d_450f_x002d_910d_x002d_fc2c8da796f7">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ReferenceNumber xmlns="http://schemas.microsoft.com/sharepoint/v3" xsi:nil="true"/>
    <PublishTo xmlns="http://schemas.microsoft.com/sharepoint/v3" xsi:nil="true"/>
    <ValidFrom xmlns="http://schemas.microsoft.com/sharepoint/v3">2011-03-14T09:34:00Z</ValidFrom>
    <Owner xmlns="http://schemas.microsoft.com/sharepoint/v3">Guillaume Vaucher</Owner>
    <DocumentInformationType xmlns="http://schemas.microsoft.com/sharepoint/v3">
      <Value>Training</Value>
    </DocumentInformationType>
    <CWPID xmlns="http://schemas.microsoft.com/sharepoint/v3" xsi:nil="true"/>
    <DocumentLanguage xmlns="http://schemas.microsoft.com/sharepoint/v3">English</DocumentLanguage>
    <LinkDisplayText xmlns="http://schemas.microsoft.com/sharepoint/v3">Initial Capacity Assessment - Guidelines</LinkDisplayText>
    <TargetApplication xmlns="http://schemas.microsoft.com/sharepoint/v3">
      <Value>Intranet/Violin</Value>
    </TargetApplication>
    <Classification xmlns="http://schemas.microsoft.com/sharepoint/v3">Internal</Classification>
    <AllowOverwriteProperties xmlns="http://schemas.microsoft.com/sharepoint/v3">false</AllowOverwriteProperties>
    <PublishFrom xmlns="http://schemas.microsoft.com/sharepoint/v3">2011-03-14T09:34:00Z</PublishFrom>
    <ValidTo xmlns="http://schemas.microsoft.com/sharepoint/v3" xsi:nil="true"/>
    <Description xmlns="http://schemas.microsoft.com/sharepoint/v3" xsi:nil="true"/>
    <AttachedToPages xmlns="http://schemas.microsoft.com/sharepoint/v3" xsi:nil="true"/>
    <REXKWANDOBADCWPIDFIELD02c81594-1387-450f-910d-fc2c8da796f7 xmlns="http://schemas.microsoft.com/sharepoint/v3" xsi:nil="true"/>
  </documentManagement>
</p:properties>
</file>

<file path=customXml/itemProps1.xml><?xml version="1.0" encoding="utf-8"?>
<ds:datastoreItem xmlns:ds="http://schemas.openxmlformats.org/officeDocument/2006/customXml" ds:itemID="{78F9277E-1FD1-4039-867A-8D9A5A035AC5}">
  <ds:schemaRefs>
    <ds:schemaRef ds:uri="http://schemas.microsoft.com/office/2006/metadata/longProperties"/>
  </ds:schemaRefs>
</ds:datastoreItem>
</file>

<file path=customXml/itemProps2.xml><?xml version="1.0" encoding="utf-8"?>
<ds:datastoreItem xmlns:ds="http://schemas.openxmlformats.org/officeDocument/2006/customXml" ds:itemID="{EC6A8824-E978-4713-A923-B3F227DF9F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369560FD-FCB2-4F34-B1EB-187028E1B97D}">
  <ds:schemaRefs>
    <ds:schemaRef ds:uri="http://schemas.microsoft.com/sharepoint/v3/contenttype/forms"/>
  </ds:schemaRefs>
</ds:datastoreItem>
</file>

<file path=customXml/itemProps4.xml><?xml version="1.0" encoding="utf-8"?>
<ds:datastoreItem xmlns:ds="http://schemas.openxmlformats.org/officeDocument/2006/customXml" ds:itemID="{50C6E9CC-BA4B-4FB5-A426-D3D47C248BD0}">
  <ds:schemaRefs>
    <ds:schemaRef ds:uri="http://schemas.microsoft.com/office/2006/documentManagement/types"/>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Template_ABVolvo</Template>
  <TotalTime>6922</TotalTime>
  <Words>1500</Words>
  <Application>Microsoft Office PowerPoint</Application>
  <PresentationFormat>On-screen Show (4:3)</PresentationFormat>
  <Paragraphs>118</Paragraphs>
  <Slides>12</Slides>
  <Notes>2</Notes>
  <HiddenSlides>0</HiddenSlides>
  <MMClips>0</MMClips>
  <ScaleCrop>false</ScaleCrop>
  <HeadingPairs>
    <vt:vector size="6" baseType="variant">
      <vt:variant>
        <vt:lpstr>Fonts Used</vt:lpstr>
      </vt:variant>
      <vt:variant>
        <vt:i4>4</vt:i4>
      </vt:variant>
      <vt:variant>
        <vt:lpstr>Theme</vt:lpstr>
      </vt:variant>
      <vt:variant>
        <vt:i4>6</vt:i4>
      </vt:variant>
      <vt:variant>
        <vt:lpstr>Slide Titles</vt:lpstr>
      </vt:variant>
      <vt:variant>
        <vt:i4>12</vt:i4>
      </vt:variant>
    </vt:vector>
  </HeadingPairs>
  <TitlesOfParts>
    <vt:vector size="22" baseType="lpstr">
      <vt:lpstr>Times New Roman</vt:lpstr>
      <vt:lpstr>Arial</vt:lpstr>
      <vt:lpstr>Symbol</vt:lpstr>
      <vt:lpstr>Volvo Sans Pro Medium</vt:lpstr>
      <vt:lpstr>White_Template_Volvo3P</vt:lpstr>
      <vt:lpstr>Cooler_Template_Volvo3P</vt:lpstr>
      <vt:lpstr>Air filter_Template_Volvo3P</vt:lpstr>
      <vt:lpstr>Globe_Template_Volvo3P</vt:lpstr>
      <vt:lpstr>Bridge_Template_Volvo3P</vt:lpstr>
      <vt:lpstr>Custom Design</vt:lpstr>
      <vt:lpstr>PowerPoint Presentation</vt:lpstr>
      <vt:lpstr>Purpose of the  Initial Capacity Assessment Sheet (ICAS)  &amp; Capacity Assessment Sheet (CAS)  </vt:lpstr>
      <vt:lpstr>ICAS/CAS – a part of the APQP.</vt:lpstr>
      <vt:lpstr>Initial Capacity Assessment Sheet (ICAS)</vt:lpstr>
      <vt:lpstr>Initial Capacity Assessment Sheet (ICAS)</vt:lpstr>
      <vt:lpstr>Initial Capacity Assessment Sheet (ICAS)</vt:lpstr>
      <vt:lpstr>Capacity Assessment Sheet (CAS)</vt:lpstr>
      <vt:lpstr>Capacity Assessment Sheet (CAS)</vt:lpstr>
      <vt:lpstr>Capacity Assessment Sheet (CAS)</vt:lpstr>
      <vt:lpstr>ICAS –  Process flow.</vt:lpstr>
      <vt:lpstr>CAS –  Process flow.</vt:lpstr>
      <vt:lpstr>Conclusion</vt:lpstr>
    </vt:vector>
  </TitlesOfParts>
  <Company>Volvo 3P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Inital Capacity Assessment - Guidelines</dc:title>
  <dc:creator>C Usha (Consultant)</dc:creator>
  <cp:lastModifiedBy>C Usha (Consultant)</cp:lastModifiedBy>
  <cp:revision>97</cp:revision>
  <dcterms:created xsi:type="dcterms:W3CDTF">2007-10-15T09:03:40Z</dcterms:created>
  <dcterms:modified xsi:type="dcterms:W3CDTF">2020-06-25T05:51:27Z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PSDescription">
    <vt:lpwstr>These are the official templates to be used within Volvo 3P. It is forbidden to add any logotype in the slide master. If you have any questions, please contact Communication Department</vt:lpwstr>
  </property>
  <property fmtid="{D5CDD505-2E9C-101B-9397-08002B2CF9AE}" pid="3" name="Violin Valid From">
    <vt:lpwstr>2007-12-18T00:00:00Z</vt:lpwstr>
  </property>
  <property fmtid="{D5CDD505-2E9C-101B-9397-08002B2CF9AE}" pid="4" name="OverWriteProperties">
    <vt:lpwstr>1</vt:lpwstr>
  </property>
  <property fmtid="{D5CDD505-2E9C-101B-9397-08002B2CF9AE}" pid="5" name="Violin Information Type">
    <vt:lpwstr>Templates</vt:lpwstr>
  </property>
  <property fmtid="{D5CDD505-2E9C-101B-9397-08002B2CF9AE}" pid="6" name="Violin Publish From">
    <vt:lpwstr>2007-12-18T00:00:00Z</vt:lpwstr>
  </property>
  <property fmtid="{D5CDD505-2E9C-101B-9397-08002B2CF9AE}" pid="7" name="Violin Link Text">
    <vt:lpwstr>presentation slide template landscape</vt:lpwstr>
  </property>
  <property fmtid="{D5CDD505-2E9C-101B-9397-08002B2CF9AE}" pid="8" name="LastModifiedUser">
    <vt:lpwstr>Vaucher Guillaume</vt:lpwstr>
  </property>
  <property fmtid="{D5CDD505-2E9C-101B-9397-08002B2CF9AE}" pid="9" name="Violin Document Language">
    <vt:lpwstr>English</vt:lpwstr>
  </property>
  <property fmtid="{D5CDD505-2E9C-101B-9397-08002B2CF9AE}" pid="10" name="ChannelPath">
    <vt:lpwstr>/Channels/volvo3p/corporate/en/policies_strategies/policies_directives_guidelines/identity_rules/fax_letters_presentation_slides/fax_letters_presentation_slides;_x000d_
</vt:lpwstr>
  </property>
  <property fmtid="{D5CDD505-2E9C-101B-9397-08002B2CF9AE}" pid="11" name="IsTagged">
    <vt:lpwstr>1</vt:lpwstr>
  </property>
  <property fmtid="{D5CDD505-2E9C-101B-9397-08002B2CF9AE}" pid="12" name="Violin Valid To">
    <vt:lpwstr/>
  </property>
  <property fmtid="{D5CDD505-2E9C-101B-9397-08002B2CF9AE}" pid="13" name="Violin Reference Number">
    <vt:lpwstr/>
  </property>
  <property fmtid="{D5CDD505-2E9C-101B-9397-08002B2CF9AE}" pid="14" name="Violin Publish To">
    <vt:lpwstr/>
  </property>
  <property fmtid="{D5CDD505-2E9C-101B-9397-08002B2CF9AE}" pid="15" name="category">
    <vt:lpwstr>N/A</vt:lpwstr>
  </property>
  <property fmtid="{D5CDD505-2E9C-101B-9397-08002B2CF9AE}" pid="16" name="team concerned">
    <vt:lpwstr>Others ?</vt:lpwstr>
  </property>
  <property fmtid="{D5CDD505-2E9C-101B-9397-08002B2CF9AE}" pid="17" name="Name of document">
    <vt:lpwstr>GPI-36 app 3 - communication kit to suppliers - issue 3 - 2010 Sept 1</vt:lpwstr>
  </property>
  <property fmtid="{D5CDD505-2E9C-101B-9397-08002B2CF9AE}" pid="18" name="Effects?">
    <vt:lpwstr>no</vt:lpwstr>
  </property>
  <property fmtid="{D5CDD505-2E9C-101B-9397-08002B2CF9AE}" pid="19" name="Phoenix link">
    <vt:lpwstr/>
  </property>
  <property fmtid="{D5CDD505-2E9C-101B-9397-08002B2CF9AE}" pid="20" name="Final App'l">
    <vt:lpwstr>;#This document has been approved in another forum (QMM, PMM, etc.);#template - no BMS review;#</vt:lpwstr>
  </property>
  <property fmtid="{D5CDD505-2E9C-101B-9397-08002B2CF9AE}" pid="21" name="In SPOT">
    <vt:lpwstr>;#Yes;#</vt:lpwstr>
  </property>
  <property fmtid="{D5CDD505-2E9C-101B-9397-08002B2CF9AE}" pid="22" name="ContentType">
    <vt:lpwstr>VolvoCom Document</vt:lpwstr>
  </property>
  <property fmtid="{D5CDD505-2E9C-101B-9397-08002B2CF9AE}" pid="23" name="Proper timing?">
    <vt:lpwstr>no bms review</vt:lpwstr>
  </property>
  <property fmtid="{D5CDD505-2E9C-101B-9397-08002B2CF9AE}" pid="24" name="Communication">
    <vt:lpwstr>;#The Newsflash for the Intranet is ready to publish;#</vt:lpwstr>
  </property>
  <property fmtid="{D5CDD505-2E9C-101B-9397-08002B2CF9AE}" pid="25" name="Template">
    <vt:lpwstr>Yes</vt:lpwstr>
  </property>
  <property fmtid="{D5CDD505-2E9C-101B-9397-08002B2CF9AE}" pid="26" name="Appendices">
    <vt:lpwstr>Yes, everything is ready, all Hyperlinks are final</vt:lpwstr>
  </property>
  <property fmtid="{D5CDD505-2E9C-101B-9397-08002B2CF9AE}" pid="27" name="Versioning">
    <vt:lpwstr>I have updated the Issue number, date and owner.</vt:lpwstr>
  </property>
  <property fmtid="{D5CDD505-2E9C-101B-9397-08002B2CF9AE}" pid="28" name="Mapped properly?">
    <vt:lpwstr>Yes, the map is in Business Modeller and available on the Global Process Portal.</vt:lpwstr>
  </property>
  <property fmtid="{D5CDD505-2E9C-101B-9397-08002B2CF9AE}" pid="29" name="XNetDocVSPLanguage">
    <vt:lpwstr>en-us</vt:lpwstr>
  </property>
  <property fmtid="{D5CDD505-2E9C-101B-9397-08002B2CF9AE}" pid="30" name="XNetDocStatus">
    <vt:lpwstr/>
  </property>
  <property fmtid="{D5CDD505-2E9C-101B-9397-08002B2CF9AE}" pid="31" name="XNetDocVSPUserRole">
    <vt:lpwstr>;#AP;#NAP;#INT;#</vt:lpwstr>
  </property>
  <property fmtid="{D5CDD505-2E9C-101B-9397-08002B2CF9AE}" pid="32" name="XNetDocKeywords">
    <vt:lpwstr/>
  </property>
</Properties>
</file>