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8"/>
  </p:notesMasterIdLst>
  <p:handoutMasterIdLst>
    <p:handoutMasterId r:id="rId19"/>
  </p:handoutMasterIdLst>
  <p:sldIdLst>
    <p:sldId id="563" r:id="rId5"/>
    <p:sldId id="577" r:id="rId6"/>
    <p:sldId id="566" r:id="rId7"/>
    <p:sldId id="567" r:id="rId8"/>
    <p:sldId id="575" r:id="rId9"/>
    <p:sldId id="568" r:id="rId10"/>
    <p:sldId id="569" r:id="rId11"/>
    <p:sldId id="570" r:id="rId12"/>
    <p:sldId id="571" r:id="rId13"/>
    <p:sldId id="572" r:id="rId14"/>
    <p:sldId id="573" r:id="rId15"/>
    <p:sldId id="574" r:id="rId16"/>
    <p:sldId id="562" r:id="rId17"/>
  </p:sldIdLst>
  <p:sldSz cx="11522075" cy="6480175"/>
  <p:notesSz cx="6797675" cy="9926638"/>
  <p:custDataLst>
    <p:tags r:id="rId20"/>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91">
          <p15:clr>
            <a:srgbClr val="A4A3A4"/>
          </p15:clr>
        </p15:guide>
        <p15:guide id="2" orient="horz" pos="740">
          <p15:clr>
            <a:srgbClr val="A4A3A4"/>
          </p15:clr>
        </p15:guide>
        <p15:guide id="3" orient="horz" pos="3621">
          <p15:clr>
            <a:srgbClr val="A4A3A4"/>
          </p15:clr>
        </p15:guide>
        <p15:guide id="4" pos="3629">
          <p15:clr>
            <a:srgbClr val="A4A3A4"/>
          </p15:clr>
        </p15:guide>
        <p15:guide id="5" pos="343">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8E5E3"/>
    <a:srgbClr val="FFFFFF"/>
    <a:srgbClr val="BDB6AF"/>
    <a:srgbClr val="CB6423"/>
    <a:srgbClr val="5F5826"/>
    <a:srgbClr val="692F47"/>
    <a:srgbClr val="084454"/>
    <a:srgbClr val="634632"/>
    <a:srgbClr val="8F8A83"/>
    <a:srgbClr val="6360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9FC50D-BB6E-E1B0-DF53-22D7EFD1B51B}" v="132" dt="2019-11-29T09:53:44.3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4" autoAdjust="0"/>
    <p:restoredTop sz="91047" autoAdjust="0"/>
  </p:normalViewPr>
  <p:slideViewPr>
    <p:cSldViewPr snapToGrid="0">
      <p:cViewPr varScale="1">
        <p:scale>
          <a:sx n="67" d="100"/>
          <a:sy n="67" d="100"/>
        </p:scale>
        <p:origin x="78" y="138"/>
      </p:cViewPr>
      <p:guideLst>
        <p:guide orient="horz" pos="1191"/>
        <p:guide orient="horz" pos="740"/>
        <p:guide orient="horz" pos="3621"/>
        <p:guide pos="3629"/>
        <p:guide pos="343"/>
      </p:guideLst>
    </p:cSldViewPr>
  </p:slideViewPr>
  <p:notesTextViewPr>
    <p:cViewPr>
      <p:scale>
        <a:sx n="1" d="1"/>
        <a:sy n="1" d="1"/>
      </p:scale>
      <p:origin x="0" y="0"/>
    </p:cViewPr>
  </p:notesTextViewPr>
  <p:sorterViewPr>
    <p:cViewPr>
      <p:scale>
        <a:sx n="70" d="100"/>
        <a:sy n="70" d="100"/>
      </p:scale>
      <p:origin x="0" y="0"/>
    </p:cViewPr>
  </p:sorterViewPr>
  <p:notesViewPr>
    <p:cSldViewPr snapToGrid="0">
      <p:cViewPr>
        <p:scale>
          <a:sx n="65" d="100"/>
          <a:sy n="65" d="100"/>
        </p:scale>
        <p:origin x="-2322"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gs" Target="tags/tag1.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448" cy="495858"/>
          </a:xfrm>
          <a:prstGeom prst="rect">
            <a:avLst/>
          </a:prstGeom>
        </p:spPr>
        <p:txBody>
          <a:bodyPr vert="horz" lIns="90955" tIns="45478" rIns="90955" bIns="45478" rtlCol="0"/>
          <a:lstStyle>
            <a:lvl1pPr algn="l">
              <a:defRPr sz="1200"/>
            </a:lvl1pPr>
          </a:lstStyle>
          <a:p>
            <a:endParaRPr lang="sv-SE" sz="1100">
              <a:latin typeface="Arial" pitchFamily="34" charset="0"/>
              <a:cs typeface="Arial" pitchFamily="34" charset="0"/>
            </a:endParaRPr>
          </a:p>
        </p:txBody>
      </p:sp>
      <p:sp>
        <p:nvSpPr>
          <p:cNvPr id="3" name="Date Placeholder 2"/>
          <p:cNvSpPr>
            <a:spLocks noGrp="1"/>
          </p:cNvSpPr>
          <p:nvPr>
            <p:ph type="dt" sz="quarter" idx="1"/>
          </p:nvPr>
        </p:nvSpPr>
        <p:spPr>
          <a:xfrm>
            <a:off x="3851227" y="1"/>
            <a:ext cx="2944869" cy="495858"/>
          </a:xfrm>
          <a:prstGeom prst="rect">
            <a:avLst/>
          </a:prstGeom>
        </p:spPr>
        <p:txBody>
          <a:bodyPr vert="horz" lIns="90955" tIns="45478" rIns="90955" bIns="45478" rtlCol="0"/>
          <a:lstStyle>
            <a:lvl1pPr algn="r">
              <a:defRPr sz="1200"/>
            </a:lvl1pPr>
          </a:lstStyle>
          <a:p>
            <a:fld id="{7F2CA439-1732-42CF-87A3-C1E5D72C9B73}" type="datetime1">
              <a:rPr lang="sv-SE" sz="1100" smtClean="0">
                <a:latin typeface="Arial" pitchFamily="34" charset="0"/>
                <a:cs typeface="Arial" pitchFamily="34" charset="0"/>
              </a:rPr>
              <a:t>2019-12-04</a:t>
            </a:fld>
            <a:endParaRPr lang="sv-SE" sz="1100">
              <a:latin typeface="Arial" pitchFamily="34" charset="0"/>
              <a:cs typeface="Arial" pitchFamily="34" charset="0"/>
            </a:endParaRPr>
          </a:p>
        </p:txBody>
      </p:sp>
      <p:sp>
        <p:nvSpPr>
          <p:cNvPr id="4" name="Footer Placeholder 3"/>
          <p:cNvSpPr>
            <a:spLocks noGrp="1"/>
          </p:cNvSpPr>
          <p:nvPr>
            <p:ph type="ftr" sz="quarter" idx="2"/>
          </p:nvPr>
        </p:nvSpPr>
        <p:spPr>
          <a:xfrm>
            <a:off x="1" y="9429202"/>
            <a:ext cx="2946448" cy="495858"/>
          </a:xfrm>
          <a:prstGeom prst="rect">
            <a:avLst/>
          </a:prstGeom>
        </p:spPr>
        <p:txBody>
          <a:bodyPr vert="horz" lIns="90955" tIns="45478" rIns="90955" bIns="45478" rtlCol="0" anchor="b"/>
          <a:lstStyle>
            <a:lvl1pPr algn="l">
              <a:defRPr sz="1200"/>
            </a:lvl1pPr>
          </a:lstStyle>
          <a:p>
            <a:r>
              <a:rPr lang="sv-SE" sz="1100">
                <a:latin typeface="Arial" pitchFamily="34" charset="0"/>
                <a:cs typeface="Arial" pitchFamily="34" charset="0"/>
              </a:rPr>
              <a:t>Iman Banisaid - BPD - ACC</a:t>
            </a:r>
          </a:p>
        </p:txBody>
      </p:sp>
      <p:sp>
        <p:nvSpPr>
          <p:cNvPr id="5" name="Slide Number Placeholder 4"/>
          <p:cNvSpPr>
            <a:spLocks noGrp="1"/>
          </p:cNvSpPr>
          <p:nvPr>
            <p:ph type="sldNum" sz="quarter" idx="3"/>
          </p:nvPr>
        </p:nvSpPr>
        <p:spPr>
          <a:xfrm>
            <a:off x="3851227" y="9429202"/>
            <a:ext cx="2944869" cy="495858"/>
          </a:xfrm>
          <a:prstGeom prst="rect">
            <a:avLst/>
          </a:prstGeom>
        </p:spPr>
        <p:txBody>
          <a:bodyPr vert="horz" lIns="90955" tIns="45478" rIns="90955" bIns="45478" rtlCol="0" anchor="b"/>
          <a:lstStyle>
            <a:lvl1pPr algn="r">
              <a:defRPr sz="1200"/>
            </a:lvl1pPr>
          </a:lstStyle>
          <a:p>
            <a:fld id="{04EFD27F-DCDB-4D3B-B6DE-946B7D4F34DB}" type="slidenum">
              <a:rPr lang="sv-SE" sz="1100">
                <a:latin typeface="Arial" pitchFamily="34" charset="0"/>
                <a:cs typeface="Arial" pitchFamily="34" charset="0"/>
              </a:rPr>
              <a:t>‹#›</a:t>
            </a:fld>
            <a:endParaRPr lang="sv-SE" sz="1100">
              <a:latin typeface="Arial" pitchFamily="34" charset="0"/>
              <a:cs typeface="Arial" pitchFamily="34" charset="0"/>
            </a:endParaRPr>
          </a:p>
        </p:txBody>
      </p:sp>
    </p:spTree>
    <p:extLst>
      <p:ext uri="{BB962C8B-B14F-4D97-AF65-F5344CB8AC3E}">
        <p14:creationId xmlns:p14="http://schemas.microsoft.com/office/powerpoint/2010/main" val="18443815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0955" tIns="45478" rIns="90955" bIns="45478" rtlCol="0"/>
          <a:lstStyle>
            <a:lvl1pPr algn="l">
              <a:defRPr sz="1100">
                <a:latin typeface="Arial" pitchFamily="34" charset="0"/>
                <a:cs typeface="Arial" pitchFamily="34" charset="0"/>
              </a:defRPr>
            </a:lvl1pPr>
          </a:lstStyle>
          <a:p>
            <a:endParaRPr lang="sv-SE"/>
          </a:p>
        </p:txBody>
      </p:sp>
      <p:sp>
        <p:nvSpPr>
          <p:cNvPr id="3" name="Date Placeholder 2"/>
          <p:cNvSpPr>
            <a:spLocks noGrp="1"/>
          </p:cNvSpPr>
          <p:nvPr>
            <p:ph type="dt" idx="1"/>
          </p:nvPr>
        </p:nvSpPr>
        <p:spPr>
          <a:xfrm>
            <a:off x="3850443" y="0"/>
            <a:ext cx="2945659" cy="496332"/>
          </a:xfrm>
          <a:prstGeom prst="rect">
            <a:avLst/>
          </a:prstGeom>
        </p:spPr>
        <p:txBody>
          <a:bodyPr vert="horz" lIns="90955" tIns="45478" rIns="90955" bIns="45478" rtlCol="0"/>
          <a:lstStyle>
            <a:lvl1pPr algn="r">
              <a:defRPr sz="1100">
                <a:latin typeface="Arial" pitchFamily="34" charset="0"/>
                <a:cs typeface="Arial" pitchFamily="34" charset="0"/>
              </a:defRPr>
            </a:lvl1pPr>
          </a:lstStyle>
          <a:p>
            <a:fld id="{CCC4B67D-003F-48B5-A673-94A79C054924}" type="datetime1">
              <a:rPr lang="sv-SE" smtClean="0"/>
              <a:t>2019-12-04</a:t>
            </a:fld>
            <a:endParaRPr lang="sv-SE"/>
          </a:p>
        </p:txBody>
      </p:sp>
      <p:sp>
        <p:nvSpPr>
          <p:cNvPr id="4" name="Slide Image Placeholder 3"/>
          <p:cNvSpPr>
            <a:spLocks noGrp="1" noRot="1" noChangeAspect="1"/>
          </p:cNvSpPr>
          <p:nvPr>
            <p:ph type="sldImg" idx="2"/>
          </p:nvPr>
        </p:nvSpPr>
        <p:spPr>
          <a:xfrm>
            <a:off x="90488" y="744538"/>
            <a:ext cx="6618287" cy="3722687"/>
          </a:xfrm>
          <a:prstGeom prst="rect">
            <a:avLst/>
          </a:prstGeom>
          <a:noFill/>
          <a:ln w="12700">
            <a:solidFill>
              <a:prstClr val="black"/>
            </a:solidFill>
          </a:ln>
        </p:spPr>
        <p:txBody>
          <a:bodyPr vert="horz" lIns="90955" tIns="45478" rIns="90955" bIns="45478" rtlCol="0" anchor="ctr"/>
          <a:lstStyle/>
          <a:p>
            <a:endParaRPr lang="sv-SE"/>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0955" tIns="45478" rIns="90955" bIns="45478" rtlCol="0"/>
          <a:lstStyle/>
          <a:p>
            <a:pPr lvl="0"/>
            <a:r>
              <a:rPr lang="en-US"/>
              <a:t>Click to edit Master text styles</a:t>
            </a:r>
          </a:p>
        </p:txBody>
      </p:sp>
      <p:sp>
        <p:nvSpPr>
          <p:cNvPr id="6" name="Footer Placeholder 5"/>
          <p:cNvSpPr>
            <a:spLocks noGrp="1"/>
          </p:cNvSpPr>
          <p:nvPr>
            <p:ph type="ftr" sz="quarter" idx="4"/>
          </p:nvPr>
        </p:nvSpPr>
        <p:spPr>
          <a:xfrm>
            <a:off x="0" y="9428584"/>
            <a:ext cx="2945659" cy="496332"/>
          </a:xfrm>
          <a:prstGeom prst="rect">
            <a:avLst/>
          </a:prstGeom>
        </p:spPr>
        <p:txBody>
          <a:bodyPr vert="horz" lIns="90955" tIns="45478" rIns="90955" bIns="45478" rtlCol="0" anchor="b"/>
          <a:lstStyle>
            <a:lvl1pPr algn="l">
              <a:defRPr sz="1100">
                <a:latin typeface="Arial" pitchFamily="34" charset="0"/>
                <a:cs typeface="Arial" pitchFamily="34" charset="0"/>
              </a:defRPr>
            </a:lvl1pPr>
          </a:lstStyle>
          <a:p>
            <a:r>
              <a:rPr lang="sv-SE"/>
              <a:t>Iman Banisaid - BPD - ACC</a:t>
            </a:r>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0955" tIns="45478" rIns="90955" bIns="45478" rtlCol="0" anchor="b"/>
          <a:lstStyle>
            <a:lvl1pPr algn="r">
              <a:defRPr sz="1100">
                <a:latin typeface="Arial" pitchFamily="34" charset="0"/>
                <a:cs typeface="Arial" pitchFamily="34" charset="0"/>
              </a:defRPr>
            </a:lvl1pPr>
          </a:lstStyle>
          <a:p>
            <a:fld id="{68186CD8-2B5F-47D2-B024-698315872481}" type="slidenum">
              <a:rPr lang="sv-SE" smtClean="0"/>
              <a:pPr/>
              <a:t>‹#›</a:t>
            </a:fld>
            <a:endParaRPr lang="sv-SE"/>
          </a:p>
        </p:txBody>
      </p:sp>
    </p:spTree>
    <p:extLst>
      <p:ext uri="{BB962C8B-B14F-4D97-AF65-F5344CB8AC3E}">
        <p14:creationId xmlns:p14="http://schemas.microsoft.com/office/powerpoint/2010/main" val="4044230710"/>
      </p:ext>
    </p:extLst>
  </p:cSld>
  <p:clrMap bg1="lt1" tx1="dk1" bg2="lt2" tx2="dk2" accent1="accent1" accent2="accent2" accent3="accent3" accent4="accent4" accent5="accent5" accent6="accent6" hlink="hlink" folHlink="folHlink"/>
  <p:hf hdr="0"/>
  <p:notesStyle>
    <a:lvl1pPr marL="0" algn="l" defTabSz="914400" rtl="0" eaLnBrk="1" latinLnBrk="0" hangingPunct="1">
      <a:spcBef>
        <a:spcPts val="1000"/>
      </a:spcBef>
      <a:defRPr sz="1200" kern="1200">
        <a:solidFill>
          <a:schemeClr val="tx1"/>
        </a:solidFill>
        <a:latin typeface="Arial" pitchFamily="34" charset="0"/>
        <a:ea typeface="+mn-ea"/>
        <a:cs typeface="Arial" pitchFamily="34" charset="0"/>
      </a:defRPr>
    </a:lvl1pPr>
    <a:lvl2pPr marL="457200" algn="l" defTabSz="914400" rtl="0" eaLnBrk="1" latinLnBrk="0" hangingPunct="1">
      <a:defRPr sz="1200" kern="1200">
        <a:solidFill>
          <a:schemeClr val="tx1"/>
        </a:solidFill>
        <a:latin typeface="Arial" pitchFamily="34" charset="0"/>
        <a:ea typeface="+mn-ea"/>
        <a:cs typeface="Arial" pitchFamily="34" charset="0"/>
      </a:defRPr>
    </a:lvl2pPr>
    <a:lvl3pPr marL="914400" algn="l" defTabSz="914400" rtl="0" eaLnBrk="1" latinLnBrk="0" hangingPunct="1">
      <a:defRPr sz="1200" kern="1200">
        <a:solidFill>
          <a:schemeClr val="tx1"/>
        </a:solidFill>
        <a:latin typeface="Arial" pitchFamily="34" charset="0"/>
        <a:ea typeface="+mn-ea"/>
        <a:cs typeface="Arial" pitchFamily="34" charset="0"/>
      </a:defRPr>
    </a:lvl3pPr>
    <a:lvl4pPr marL="1371600" algn="l" defTabSz="914400" rtl="0" eaLnBrk="1" latinLnBrk="0" hangingPunct="1">
      <a:defRPr sz="1200" kern="1200">
        <a:solidFill>
          <a:schemeClr val="tx1"/>
        </a:solidFill>
        <a:latin typeface="Arial" pitchFamily="34" charset="0"/>
        <a:ea typeface="+mn-ea"/>
        <a:cs typeface="Arial" pitchFamily="34" charset="0"/>
      </a:defRPr>
    </a:lvl4pPr>
    <a:lvl5pPr marL="1828800" algn="l" defTabSz="914400" rtl="0" eaLnBrk="1" latinLnBrk="0" hangingPunct="1">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image" Target="../media/image3.jpe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2.jpeg"/><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4.vml"/><Relationship Id="rId6" Type="http://schemas.openxmlformats.org/officeDocument/2006/relationships/image" Target="../media/image2.jpeg"/><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5.vml"/><Relationship Id="rId6" Type="http://schemas.openxmlformats.org/officeDocument/2006/relationships/image" Target="../media/image2.jpeg"/><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6.vml"/><Relationship Id="rId6" Type="http://schemas.openxmlformats.org/officeDocument/2006/relationships/image" Target="../media/image2.jpeg"/><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2.jpeg"/><Relationship Id="rId2" Type="http://schemas.openxmlformats.org/officeDocument/2006/relationships/tags" Target="../tags/tag9.xml"/><Relationship Id="rId1" Type="http://schemas.openxmlformats.org/officeDocument/2006/relationships/vmlDrawing" Target="../drawings/vmlDrawing7.vml"/><Relationship Id="rId6" Type="http://schemas.openxmlformats.org/officeDocument/2006/relationships/image" Target="../media/image1.emf"/><Relationship Id="rId5" Type="http://schemas.openxmlformats.org/officeDocument/2006/relationships/oleObject" Target="../embeddings/oleObject7.bin"/><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image" Target="../media/image2.jpeg"/><Relationship Id="rId2" Type="http://schemas.openxmlformats.org/officeDocument/2006/relationships/tags" Target="../tags/tag11.xml"/><Relationship Id="rId1" Type="http://schemas.openxmlformats.org/officeDocument/2006/relationships/vmlDrawing" Target="../drawings/vmlDrawing8.vml"/><Relationship Id="rId6" Type="http://schemas.openxmlformats.org/officeDocument/2006/relationships/image" Target="../media/image1.emf"/><Relationship Id="rId5" Type="http://schemas.openxmlformats.org/officeDocument/2006/relationships/oleObject" Target="../embeddings/oleObject8.bin"/><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vmlDrawing" Target="../drawings/vmlDrawing9.vml"/><Relationship Id="rId6" Type="http://schemas.openxmlformats.org/officeDocument/2006/relationships/image" Target="../media/image2.jpeg"/><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vmlDrawing" Target="../drawings/vmlDrawing10.vml"/><Relationship Id="rId5" Type="http://schemas.openxmlformats.org/officeDocument/2006/relationships/image" Target="../media/image4.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68265784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62" name="think-cell Slide" r:id="rId5" imgW="270" imgH="270" progId="TCLayout.ActiveDocument.1">
                  <p:embed/>
                </p:oleObj>
              </mc:Choice>
              <mc:Fallback>
                <p:oleObj name="think-cell Slide" r:id="rId5" imgW="270" imgH="270" progId="TCLayout.ActiveDocument.1">
                  <p:embed/>
                  <p:pic>
                    <p:nvPicPr>
                      <p:cNvPr id="2" name="Object 1"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ts val="3400"/>
              </a:lnSpc>
              <a:spcBef>
                <a:spcPct val="0"/>
              </a:spcBef>
              <a:spcAft>
                <a:spcPct val="0"/>
              </a:spcAft>
            </a:pPr>
            <a:endParaRPr lang="en-US" sz="2800" b="1" i="0" baseline="0" dirty="0">
              <a:solidFill>
                <a:schemeClr val="tx1"/>
              </a:solidFill>
              <a:latin typeface="Arial"/>
              <a:ea typeface="+mj-ea"/>
              <a:cs typeface="Arial"/>
              <a:sym typeface="Arial"/>
            </a:endParaRPr>
          </a:p>
        </p:txBody>
      </p:sp>
      <p:sp>
        <p:nvSpPr>
          <p:cNvPr id="5" name="Rectangle 4"/>
          <p:cNvSpPr/>
          <p:nvPr userDrawn="1"/>
        </p:nvSpPr>
        <p:spPr>
          <a:xfrm>
            <a:off x="0" y="0"/>
            <a:ext cx="11522075" cy="6480175"/>
          </a:xfrm>
          <a:prstGeom prst="rect">
            <a:avLst/>
          </a:prstGeom>
          <a:solidFill>
            <a:schemeClr val="bg2">
              <a:lumMod val="75000"/>
            </a:schemeClr>
          </a:solidFill>
        </p:spPr>
        <p:txBody>
          <a:bodyPr lIns="86411" tIns="43205" rIns="86411" bIns="43205" rtlCol="0" anchor="ctr"/>
          <a:lstStyle/>
          <a:p>
            <a:pPr algn="ctr"/>
            <a:endParaRPr lang="en-US"/>
          </a:p>
        </p:txBody>
      </p:sp>
      <p:sp>
        <p:nvSpPr>
          <p:cNvPr id="10" name="Rectangle 9"/>
          <p:cNvSpPr/>
          <p:nvPr userDrawn="1"/>
        </p:nvSpPr>
        <p:spPr>
          <a:xfrm>
            <a:off x="2521037" y="0"/>
            <a:ext cx="6480000" cy="6480175"/>
          </a:xfrm>
          <a:prstGeom prst="rect">
            <a:avLst/>
          </a:prstGeom>
          <a:solidFill>
            <a:schemeClr val="bg1">
              <a:alpha val="50196"/>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86411" tIns="43205" rIns="86411" bIns="43205" rtlCol="0" anchor="ctr"/>
          <a:lstStyle/>
          <a:p>
            <a:pPr algn="ctr"/>
            <a:endParaRPr lang="en-US" sz="1900">
              <a:solidFill>
                <a:schemeClr val="tx1"/>
              </a:solidFill>
            </a:endParaRPr>
          </a:p>
        </p:txBody>
      </p:sp>
      <p:sp>
        <p:nvSpPr>
          <p:cNvPr id="7" name="Rectangle 5"/>
          <p:cNvSpPr>
            <a:spLocks noGrp="1" noChangeArrowheads="1"/>
          </p:cNvSpPr>
          <p:nvPr>
            <p:ph type="ctrTitle" hasCustomPrompt="1"/>
          </p:nvPr>
        </p:nvSpPr>
        <p:spPr>
          <a:xfrm>
            <a:off x="872157" y="4890500"/>
            <a:ext cx="9749756" cy="540015"/>
          </a:xfrm>
        </p:spPr>
        <p:txBody>
          <a:bodyPr/>
          <a:lstStyle>
            <a:lvl1pPr algn="ctr">
              <a:defRPr sz="2800" b="1" i="0" baseline="0">
                <a:solidFill>
                  <a:schemeClr val="tx1"/>
                </a:solidFill>
              </a:defRPr>
            </a:lvl1pPr>
          </a:lstStyle>
          <a:p>
            <a:pPr lvl="0"/>
            <a:r>
              <a:rPr lang="en-US" noProof="0" dirty="0"/>
              <a:t>Click to edit headline</a:t>
            </a:r>
          </a:p>
        </p:txBody>
      </p:sp>
      <p:sp>
        <p:nvSpPr>
          <p:cNvPr id="8" name="Rectangle 6"/>
          <p:cNvSpPr>
            <a:spLocks noGrp="1" noChangeArrowheads="1"/>
          </p:cNvSpPr>
          <p:nvPr>
            <p:ph type="subTitle" idx="1" hasCustomPrompt="1"/>
          </p:nvPr>
        </p:nvSpPr>
        <p:spPr>
          <a:xfrm>
            <a:off x="1714309" y="5376727"/>
            <a:ext cx="8065453" cy="766482"/>
          </a:xfrm>
        </p:spPr>
        <p:txBody>
          <a:bodyPr>
            <a:normAutofit/>
          </a:bodyPr>
          <a:lstStyle>
            <a:lvl1pPr marL="0" indent="0" algn="ctr">
              <a:buFont typeface="Symbol" pitchFamily="18" charset="2"/>
              <a:buNone/>
              <a:defRPr sz="1600" baseline="0"/>
            </a:lvl1pPr>
          </a:lstStyle>
          <a:p>
            <a:pPr lvl="0"/>
            <a:r>
              <a:rPr lang="en-US" noProof="0" dirty="0"/>
              <a:t>Click to edit subtitle</a:t>
            </a:r>
          </a:p>
        </p:txBody>
      </p:sp>
      <p:pic>
        <p:nvPicPr>
          <p:cNvPr id="11" name="Bildobjekt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861037" y="2340087"/>
            <a:ext cx="1800000" cy="1800000"/>
          </a:xfrm>
          <a:prstGeom prst="rect">
            <a:avLst/>
          </a:prstGeom>
          <a:ln w="12700">
            <a:noFill/>
          </a:ln>
        </p:spPr>
      </p:pic>
    </p:spTree>
    <p:extLst>
      <p:ext uri="{BB962C8B-B14F-4D97-AF65-F5344CB8AC3E}">
        <p14:creationId xmlns:p14="http://schemas.microsoft.com/office/powerpoint/2010/main" val="2925627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olvo Brand Colors">
    <p:spTree>
      <p:nvGrpSpPr>
        <p:cNvPr id="1" name=""/>
        <p:cNvGrpSpPr/>
        <p:nvPr/>
      </p:nvGrpSpPr>
      <p:grpSpPr>
        <a:xfrm>
          <a:off x="0" y="0"/>
          <a:ext cx="0" cy="0"/>
          <a:chOff x="0" y="0"/>
          <a:chExt cx="0" cy="0"/>
        </a:xfrm>
      </p:grpSpPr>
      <p:sp>
        <p:nvSpPr>
          <p:cNvPr id="74" name="Rectangle 73"/>
          <p:cNvSpPr/>
          <p:nvPr userDrawn="1"/>
        </p:nvSpPr>
        <p:spPr>
          <a:xfrm>
            <a:off x="0" y="0"/>
            <a:ext cx="11522075" cy="6480175"/>
          </a:xfrm>
          <a:prstGeom prst="rect">
            <a:avLst/>
          </a:prstGeom>
          <a:solidFill>
            <a:schemeClr val="bg1"/>
          </a:solidFill>
          <a:ln w="3175">
            <a:no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15214" tIns="57607" rIns="115214" bIns="57607" numCol="1" spcCol="0" rtlCol="0" fromWordArt="0" anchor="ctr" anchorCtr="0" forceAA="0" compatLnSpc="1">
            <a:prstTxWarp prst="textNoShape">
              <a:avLst/>
            </a:prstTxWarp>
            <a:noAutofit/>
          </a:bodyPr>
          <a:lstStyle/>
          <a:p>
            <a:pPr algn="ctr"/>
            <a:endParaRPr lang="sv-SE">
              <a:solidFill>
                <a:schemeClr val="tx1"/>
              </a:solidFill>
            </a:endParaRPr>
          </a:p>
        </p:txBody>
      </p:sp>
      <p:sp>
        <p:nvSpPr>
          <p:cNvPr id="76" name="Rectangle 59"/>
          <p:cNvSpPr/>
          <p:nvPr userDrawn="1"/>
        </p:nvSpPr>
        <p:spPr>
          <a:xfrm>
            <a:off x="631500" y="294942"/>
            <a:ext cx="7240561" cy="620417"/>
          </a:xfrm>
          <a:prstGeom prst="rect">
            <a:avLst/>
          </a:prstGeom>
        </p:spPr>
        <p:txBody>
          <a:bodyPr wrap="none" lIns="115214" tIns="57607" rIns="115214" bIns="57607">
            <a:spAutoFit/>
          </a:bodyPr>
          <a:lstStyle/>
          <a:p>
            <a:r>
              <a:rPr lang="sv-SE" sz="3300" b="1" kern="1200" spc="-101" baseline="0" dirty="0">
                <a:solidFill>
                  <a:schemeClr val="tx1"/>
                </a:solidFill>
                <a:latin typeface="Arial" panose="020B0604020202020204" pitchFamily="34" charset="0"/>
                <a:ea typeface="+mn-ea"/>
                <a:cs typeface="Arial" panose="020B0604020202020204" pitchFamily="34" charset="0"/>
              </a:rPr>
              <a:t>Volvo brand </a:t>
            </a:r>
            <a:r>
              <a:rPr lang="en-US" sz="3300" b="1" kern="1200" spc="-101" baseline="0" noProof="0" dirty="0">
                <a:solidFill>
                  <a:schemeClr val="tx1"/>
                </a:solidFill>
                <a:latin typeface="Arial" panose="020B0604020202020204" pitchFamily="34" charset="0"/>
                <a:ea typeface="+mn-ea"/>
                <a:cs typeface="Arial" panose="020B0604020202020204" pitchFamily="34" charset="0"/>
              </a:rPr>
              <a:t>profile</a:t>
            </a:r>
            <a:r>
              <a:rPr lang="sv-SE" sz="3300" b="1" kern="1200" spc="-101" baseline="0" dirty="0">
                <a:solidFill>
                  <a:schemeClr val="tx1"/>
                </a:solidFill>
                <a:latin typeface="Arial" panose="020B0604020202020204" pitchFamily="34" charset="0"/>
                <a:ea typeface="+mn-ea"/>
                <a:cs typeface="Arial" panose="020B0604020202020204" pitchFamily="34" charset="0"/>
              </a:rPr>
              <a:t> and accent colors</a:t>
            </a:r>
          </a:p>
        </p:txBody>
      </p:sp>
      <p:sp>
        <p:nvSpPr>
          <p:cNvPr id="70" name="Text Placeholder 5"/>
          <p:cNvSpPr>
            <a:spLocks noGrp="1"/>
          </p:cNvSpPr>
          <p:nvPr>
            <p:ph type="body" sz="quarter" idx="26" hasCustomPrompt="1"/>
          </p:nvPr>
        </p:nvSpPr>
        <p:spPr>
          <a:xfrm>
            <a:off x="8782003" y="3764328"/>
            <a:ext cx="317538" cy="317489"/>
          </a:xfrm>
          <a:prstGeom prst="ellipse">
            <a:avLst/>
          </a:prstGeom>
          <a:solidFill>
            <a:srgbClr val="DA4451"/>
          </a:solidFill>
        </p:spPr>
        <p:txBody>
          <a:bodyPr anchor="ctr" anchorCtr="1">
            <a:noAutofit/>
          </a:bodyPr>
          <a:lstStyle>
            <a:lvl1pPr marL="0" indent="0" algn="ctr">
              <a:buNone/>
              <a:defRPr sz="2000">
                <a:solidFill>
                  <a:schemeClr val="tx1"/>
                </a:solidFill>
              </a:defRPr>
            </a:lvl1pPr>
          </a:lstStyle>
          <a:p>
            <a:pPr lvl="0"/>
            <a:r>
              <a:rPr lang="en-US"/>
              <a:t> </a:t>
            </a:r>
          </a:p>
        </p:txBody>
      </p:sp>
      <p:sp>
        <p:nvSpPr>
          <p:cNvPr id="71" name="Rectangle 81"/>
          <p:cNvSpPr/>
          <p:nvPr userDrawn="1"/>
        </p:nvSpPr>
        <p:spPr>
          <a:xfrm>
            <a:off x="617700" y="906017"/>
            <a:ext cx="4585195" cy="691506"/>
          </a:xfrm>
          <a:prstGeom prst="rect">
            <a:avLst/>
          </a:prstGeom>
        </p:spPr>
        <p:txBody>
          <a:bodyPr wrap="square" lIns="115214" tIns="57607" rIns="115214" bIns="57607">
            <a:spAutoFit/>
          </a:bodyPr>
          <a:lstStyle/>
          <a:p>
            <a:pPr marL="0" indent="0">
              <a:spcBef>
                <a:spcPts val="252"/>
              </a:spcBef>
              <a:buNone/>
            </a:pPr>
            <a:r>
              <a:rPr lang="en-US" sz="1300" b="1" baseline="0" dirty="0">
                <a:solidFill>
                  <a:schemeClr val="tx1"/>
                </a:solidFill>
              </a:rPr>
              <a:t>Profile colors</a:t>
            </a:r>
          </a:p>
          <a:p>
            <a:pPr marL="0" indent="0">
              <a:spcBef>
                <a:spcPts val="252"/>
              </a:spcBef>
              <a:buNone/>
            </a:pPr>
            <a:r>
              <a:rPr lang="en-US" sz="1100" baseline="0" dirty="0">
                <a:solidFill>
                  <a:schemeClr val="tx1"/>
                </a:solidFill>
              </a:rPr>
              <a:t>These are our primary colors for decorative purposes. </a:t>
            </a:r>
            <a:br>
              <a:rPr lang="en-US" sz="1100" baseline="0" dirty="0">
                <a:solidFill>
                  <a:schemeClr val="tx1"/>
                </a:solidFill>
              </a:rPr>
            </a:br>
            <a:r>
              <a:rPr lang="en-US" sz="1100" baseline="0" dirty="0">
                <a:solidFill>
                  <a:schemeClr val="tx1"/>
                </a:solidFill>
              </a:rPr>
              <a:t>Use each color in 100%. (Avoid to use the tints and shades.) </a:t>
            </a:r>
          </a:p>
        </p:txBody>
      </p:sp>
      <p:cxnSp>
        <p:nvCxnSpPr>
          <p:cNvPr id="73" name="Rak 2"/>
          <p:cNvCxnSpPr/>
          <p:nvPr userDrawn="1"/>
        </p:nvCxnSpPr>
        <p:spPr>
          <a:xfrm>
            <a:off x="1148533" y="2375754"/>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5" name="Rak 89"/>
          <p:cNvCxnSpPr/>
          <p:nvPr userDrawn="1"/>
        </p:nvCxnSpPr>
        <p:spPr>
          <a:xfrm>
            <a:off x="2166427" y="2377281"/>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7" name="Rak 91"/>
          <p:cNvCxnSpPr/>
          <p:nvPr userDrawn="1"/>
        </p:nvCxnSpPr>
        <p:spPr>
          <a:xfrm>
            <a:off x="1148533" y="1951259"/>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1" name="Rak 92"/>
          <p:cNvCxnSpPr/>
          <p:nvPr userDrawn="1"/>
        </p:nvCxnSpPr>
        <p:spPr>
          <a:xfrm>
            <a:off x="2166427" y="1952786"/>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2" name="Rak 95"/>
          <p:cNvCxnSpPr/>
          <p:nvPr userDrawn="1"/>
        </p:nvCxnSpPr>
        <p:spPr>
          <a:xfrm>
            <a:off x="1148533" y="2797223"/>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3" name="Rak 96"/>
          <p:cNvCxnSpPr/>
          <p:nvPr userDrawn="1"/>
        </p:nvCxnSpPr>
        <p:spPr>
          <a:xfrm>
            <a:off x="2166427" y="2798750"/>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4" name="Rak 97"/>
          <p:cNvCxnSpPr/>
          <p:nvPr userDrawn="1"/>
        </p:nvCxnSpPr>
        <p:spPr>
          <a:xfrm>
            <a:off x="1148533" y="3213008"/>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5" name="Rak 98"/>
          <p:cNvCxnSpPr/>
          <p:nvPr userDrawn="1"/>
        </p:nvCxnSpPr>
        <p:spPr>
          <a:xfrm>
            <a:off x="2166427" y="3214535"/>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6" name="Rak 99"/>
          <p:cNvCxnSpPr/>
          <p:nvPr userDrawn="1"/>
        </p:nvCxnSpPr>
        <p:spPr>
          <a:xfrm>
            <a:off x="1148533" y="3633958"/>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7" name="Rak 100"/>
          <p:cNvCxnSpPr/>
          <p:nvPr userDrawn="1"/>
        </p:nvCxnSpPr>
        <p:spPr>
          <a:xfrm>
            <a:off x="2166427" y="3635485"/>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8" name="Rak 101"/>
          <p:cNvCxnSpPr/>
          <p:nvPr userDrawn="1"/>
        </p:nvCxnSpPr>
        <p:spPr>
          <a:xfrm>
            <a:off x="1148533" y="4054908"/>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9" name="Rak 102"/>
          <p:cNvCxnSpPr/>
          <p:nvPr userDrawn="1"/>
        </p:nvCxnSpPr>
        <p:spPr>
          <a:xfrm>
            <a:off x="2166427" y="4056435"/>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0" name="Rak 103"/>
          <p:cNvCxnSpPr/>
          <p:nvPr userDrawn="1"/>
        </p:nvCxnSpPr>
        <p:spPr>
          <a:xfrm>
            <a:off x="1148533" y="4477662"/>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1" name="Rak 104"/>
          <p:cNvCxnSpPr/>
          <p:nvPr userDrawn="1"/>
        </p:nvCxnSpPr>
        <p:spPr>
          <a:xfrm>
            <a:off x="2166427" y="4479189"/>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3" name="Rak 107"/>
          <p:cNvCxnSpPr/>
          <p:nvPr userDrawn="1"/>
        </p:nvCxnSpPr>
        <p:spPr>
          <a:xfrm>
            <a:off x="3847559" y="2375754"/>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4" name="Rak 108"/>
          <p:cNvCxnSpPr/>
          <p:nvPr userDrawn="1"/>
        </p:nvCxnSpPr>
        <p:spPr>
          <a:xfrm>
            <a:off x="4865453" y="2377281"/>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5" name="Rak 109"/>
          <p:cNvCxnSpPr/>
          <p:nvPr userDrawn="1"/>
        </p:nvCxnSpPr>
        <p:spPr>
          <a:xfrm>
            <a:off x="3847559" y="1951259"/>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6" name="Rak 110"/>
          <p:cNvCxnSpPr/>
          <p:nvPr userDrawn="1"/>
        </p:nvCxnSpPr>
        <p:spPr>
          <a:xfrm>
            <a:off x="4865453" y="1952786"/>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7" name="Rak 111"/>
          <p:cNvCxnSpPr/>
          <p:nvPr userDrawn="1"/>
        </p:nvCxnSpPr>
        <p:spPr>
          <a:xfrm>
            <a:off x="3847559" y="2797223"/>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8" name="Rak 112"/>
          <p:cNvCxnSpPr/>
          <p:nvPr userDrawn="1"/>
        </p:nvCxnSpPr>
        <p:spPr>
          <a:xfrm>
            <a:off x="4865453" y="2798750"/>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9" name="Rak 113"/>
          <p:cNvCxnSpPr/>
          <p:nvPr userDrawn="1"/>
        </p:nvCxnSpPr>
        <p:spPr>
          <a:xfrm>
            <a:off x="3847559" y="3213008"/>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6" name="Rak 114"/>
          <p:cNvCxnSpPr/>
          <p:nvPr userDrawn="1"/>
        </p:nvCxnSpPr>
        <p:spPr>
          <a:xfrm>
            <a:off x="4865453" y="3214535"/>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7" name="Rak 115"/>
          <p:cNvCxnSpPr/>
          <p:nvPr userDrawn="1"/>
        </p:nvCxnSpPr>
        <p:spPr>
          <a:xfrm>
            <a:off x="3847559" y="3633958"/>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8" name="Rak 116"/>
          <p:cNvCxnSpPr/>
          <p:nvPr userDrawn="1"/>
        </p:nvCxnSpPr>
        <p:spPr>
          <a:xfrm>
            <a:off x="4865453" y="3635485"/>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9" name="Rak 117"/>
          <p:cNvCxnSpPr/>
          <p:nvPr userDrawn="1"/>
        </p:nvCxnSpPr>
        <p:spPr>
          <a:xfrm>
            <a:off x="3847559" y="4054908"/>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0" name="Rak 118"/>
          <p:cNvCxnSpPr/>
          <p:nvPr userDrawn="1"/>
        </p:nvCxnSpPr>
        <p:spPr>
          <a:xfrm>
            <a:off x="4865453" y="4056435"/>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6" name="Rectangle 81"/>
          <p:cNvSpPr/>
          <p:nvPr userDrawn="1"/>
        </p:nvSpPr>
        <p:spPr>
          <a:xfrm>
            <a:off x="9087716" y="928001"/>
            <a:ext cx="2280737" cy="1116613"/>
          </a:xfrm>
          <a:prstGeom prst="rect">
            <a:avLst/>
          </a:prstGeom>
        </p:spPr>
        <p:txBody>
          <a:bodyPr wrap="square" lIns="115214" tIns="57607" rIns="115214" bIns="57607" numCol="1" spcCol="45360">
            <a:spAutoFit/>
          </a:bodyPr>
          <a:lstStyle/>
          <a:p>
            <a:pPr marL="0" indent="0">
              <a:spcBef>
                <a:spcPts val="290"/>
              </a:spcBef>
              <a:buNone/>
            </a:pPr>
            <a:r>
              <a:rPr lang="en-US" sz="1100" b="1" baseline="0" dirty="0">
                <a:solidFill>
                  <a:schemeClr val="tx1"/>
                </a:solidFill>
              </a:rPr>
              <a:t>Color</a:t>
            </a:r>
            <a:r>
              <a:rPr lang="en-US" sz="1100" b="1" dirty="0">
                <a:solidFill>
                  <a:schemeClr val="tx1"/>
                </a:solidFill>
              </a:rPr>
              <a:t>                </a:t>
            </a:r>
            <a:r>
              <a:rPr lang="en-US" sz="1100" b="1" baseline="0" dirty="0">
                <a:solidFill>
                  <a:schemeClr val="tx1"/>
                </a:solidFill>
              </a:rPr>
              <a:t>R       G       B</a:t>
            </a:r>
          </a:p>
          <a:p>
            <a:pPr marL="0" indent="0">
              <a:spcBef>
                <a:spcPts val="290"/>
              </a:spcBef>
              <a:buNone/>
            </a:pPr>
            <a:endParaRPr lang="en-US" sz="1100" b="1" dirty="0">
              <a:solidFill>
                <a:schemeClr val="tx1"/>
              </a:solidFill>
            </a:endParaRPr>
          </a:p>
          <a:p>
            <a:pPr marL="0" indent="0">
              <a:spcBef>
                <a:spcPts val="290"/>
              </a:spcBef>
              <a:buNone/>
            </a:pPr>
            <a:r>
              <a:rPr lang="en-US" sz="1050" baseline="0" dirty="0">
                <a:solidFill>
                  <a:schemeClr val="tx1"/>
                </a:solidFill>
              </a:rPr>
              <a:t>TROPIC</a:t>
            </a:r>
            <a:r>
              <a:rPr lang="en-US" sz="1050" dirty="0">
                <a:solidFill>
                  <a:schemeClr val="tx1"/>
                </a:solidFill>
              </a:rPr>
              <a:t>        </a:t>
            </a:r>
            <a:r>
              <a:rPr lang="en-US" sz="900" dirty="0">
                <a:solidFill>
                  <a:schemeClr val="tx1"/>
                </a:solidFill>
              </a:rPr>
              <a:t>   </a:t>
            </a:r>
            <a:r>
              <a:rPr lang="en-US" sz="900" baseline="0" dirty="0">
                <a:solidFill>
                  <a:schemeClr val="tx1"/>
                </a:solidFill>
              </a:rPr>
              <a:t>   </a:t>
            </a:r>
            <a:r>
              <a:rPr lang="en-US" sz="1100" baseline="0" dirty="0">
                <a:solidFill>
                  <a:schemeClr val="tx1"/>
                </a:solidFill>
              </a:rPr>
              <a:t>203 </a:t>
            </a:r>
            <a:r>
              <a:rPr lang="en-US" sz="1100" dirty="0">
                <a:solidFill>
                  <a:schemeClr val="tx1"/>
                </a:solidFill>
              </a:rPr>
              <a:t>   100    </a:t>
            </a:r>
            <a:r>
              <a:rPr lang="en-US" sz="1100" baseline="0" dirty="0">
                <a:solidFill>
                  <a:schemeClr val="tx1"/>
                </a:solidFill>
              </a:rPr>
              <a:t>35</a:t>
            </a:r>
          </a:p>
          <a:p>
            <a:pPr marL="0" indent="0">
              <a:spcBef>
                <a:spcPts val="290"/>
              </a:spcBef>
              <a:buNone/>
            </a:pPr>
            <a:endParaRPr lang="en-US" sz="1100" dirty="0">
              <a:solidFill>
                <a:schemeClr val="tx1"/>
              </a:solidFill>
            </a:endParaRPr>
          </a:p>
          <a:p>
            <a:pPr marL="0" indent="0">
              <a:spcBef>
                <a:spcPts val="290"/>
              </a:spcBef>
              <a:buNone/>
            </a:pPr>
            <a:r>
              <a:rPr lang="en-US" sz="1050" baseline="0" dirty="0">
                <a:solidFill>
                  <a:schemeClr val="tx1"/>
                </a:solidFill>
              </a:rPr>
              <a:t>SPRING </a:t>
            </a:r>
            <a:r>
              <a:rPr lang="en-US" sz="900" baseline="0" dirty="0">
                <a:solidFill>
                  <a:schemeClr val="tx1"/>
                </a:solidFill>
              </a:rPr>
              <a:t>        </a:t>
            </a:r>
            <a:r>
              <a:rPr lang="en-US" sz="1050" dirty="0">
                <a:solidFill>
                  <a:schemeClr val="tx1"/>
                </a:solidFill>
              </a:rPr>
              <a:t> 	   </a:t>
            </a:r>
            <a:r>
              <a:rPr lang="en-US" sz="1100" baseline="0" dirty="0">
                <a:solidFill>
                  <a:schemeClr val="tx1"/>
                </a:solidFill>
              </a:rPr>
              <a:t>176  </a:t>
            </a:r>
            <a:r>
              <a:rPr lang="en-US" sz="1100" dirty="0">
                <a:solidFill>
                  <a:schemeClr val="tx1"/>
                </a:solidFill>
              </a:rPr>
              <a:t> </a:t>
            </a:r>
            <a:r>
              <a:rPr lang="en-US" sz="1100" baseline="0" dirty="0">
                <a:solidFill>
                  <a:schemeClr val="tx1"/>
                </a:solidFill>
              </a:rPr>
              <a:t>164</a:t>
            </a:r>
            <a:r>
              <a:rPr lang="en-US" sz="1000" baseline="0" dirty="0">
                <a:solidFill>
                  <a:schemeClr val="tx1"/>
                </a:solidFill>
              </a:rPr>
              <a:t>     </a:t>
            </a:r>
            <a:r>
              <a:rPr lang="en-US" sz="1100" baseline="0" dirty="0">
                <a:solidFill>
                  <a:schemeClr val="tx1"/>
                </a:solidFill>
              </a:rPr>
              <a:t>52</a:t>
            </a:r>
            <a:endParaRPr lang="en-US" sz="1100" b="1" baseline="0" dirty="0">
              <a:solidFill>
                <a:schemeClr val="tx1"/>
              </a:solidFill>
            </a:endParaRPr>
          </a:p>
        </p:txBody>
      </p:sp>
      <p:cxnSp>
        <p:nvCxnSpPr>
          <p:cNvPr id="167" name="Rak 122"/>
          <p:cNvCxnSpPr/>
          <p:nvPr userDrawn="1"/>
        </p:nvCxnSpPr>
        <p:spPr>
          <a:xfrm>
            <a:off x="9197943" y="1709005"/>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0" name="Rak 123"/>
          <p:cNvCxnSpPr/>
          <p:nvPr userDrawn="1"/>
        </p:nvCxnSpPr>
        <p:spPr>
          <a:xfrm>
            <a:off x="10168213" y="1710532"/>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1" name="Rak 124"/>
          <p:cNvCxnSpPr/>
          <p:nvPr userDrawn="1"/>
        </p:nvCxnSpPr>
        <p:spPr>
          <a:xfrm>
            <a:off x="9197943" y="1284510"/>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2" name="Rak 125"/>
          <p:cNvCxnSpPr/>
          <p:nvPr userDrawn="1"/>
        </p:nvCxnSpPr>
        <p:spPr>
          <a:xfrm>
            <a:off x="10168213" y="1286037"/>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3" name="Rak 126"/>
          <p:cNvCxnSpPr/>
          <p:nvPr userDrawn="1"/>
        </p:nvCxnSpPr>
        <p:spPr>
          <a:xfrm>
            <a:off x="9197943" y="2130474"/>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4" name="Rak 127"/>
          <p:cNvCxnSpPr/>
          <p:nvPr userDrawn="1"/>
        </p:nvCxnSpPr>
        <p:spPr>
          <a:xfrm>
            <a:off x="10168213" y="2132001"/>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75" name="Text Placeholder 5"/>
          <p:cNvSpPr>
            <a:spLocks noGrp="1"/>
          </p:cNvSpPr>
          <p:nvPr>
            <p:ph type="body" sz="quarter" idx="11" hasCustomPrompt="1"/>
          </p:nvPr>
        </p:nvSpPr>
        <p:spPr>
          <a:xfrm>
            <a:off x="723217" y="1998751"/>
            <a:ext cx="317538" cy="317489"/>
          </a:xfrm>
          <a:prstGeom prst="ellipse">
            <a:avLst/>
          </a:prstGeom>
          <a:solidFill>
            <a:srgbClr val="998166"/>
          </a:solidFill>
        </p:spPr>
        <p:txBody>
          <a:bodyPr anchor="ctr" anchorCtr="1">
            <a:noAutofit/>
          </a:bodyPr>
          <a:lstStyle>
            <a:lvl1pPr marL="0" indent="0" algn="ctr">
              <a:buNone/>
              <a:defRPr sz="2000">
                <a:solidFill>
                  <a:schemeClr val="tx1"/>
                </a:solidFill>
              </a:defRPr>
            </a:lvl1pPr>
          </a:lstStyle>
          <a:p>
            <a:pPr lvl="0"/>
            <a:r>
              <a:rPr lang="en-US"/>
              <a:t> </a:t>
            </a:r>
          </a:p>
        </p:txBody>
      </p:sp>
      <p:sp>
        <p:nvSpPr>
          <p:cNvPr id="176" name="Text Placeholder 5"/>
          <p:cNvSpPr>
            <a:spLocks noGrp="1"/>
          </p:cNvSpPr>
          <p:nvPr>
            <p:ph type="body" sz="quarter" idx="12" hasCustomPrompt="1"/>
          </p:nvPr>
        </p:nvSpPr>
        <p:spPr>
          <a:xfrm>
            <a:off x="723217" y="2421619"/>
            <a:ext cx="317538" cy="317489"/>
          </a:xfrm>
          <a:prstGeom prst="ellipse">
            <a:avLst/>
          </a:prstGeom>
          <a:solidFill>
            <a:srgbClr val="BACFD9"/>
          </a:solidFill>
        </p:spPr>
        <p:txBody>
          <a:bodyPr anchor="ctr" anchorCtr="1">
            <a:noAutofit/>
          </a:bodyPr>
          <a:lstStyle>
            <a:lvl1pPr marL="0" indent="0" algn="ctr">
              <a:buNone/>
              <a:defRPr sz="2000">
                <a:solidFill>
                  <a:schemeClr val="tx1"/>
                </a:solidFill>
              </a:defRPr>
            </a:lvl1pPr>
          </a:lstStyle>
          <a:p>
            <a:pPr lvl="0"/>
            <a:r>
              <a:rPr lang="en-US" dirty="0"/>
              <a:t> </a:t>
            </a:r>
          </a:p>
        </p:txBody>
      </p:sp>
      <p:sp>
        <p:nvSpPr>
          <p:cNvPr id="177" name="Text Placeholder 5"/>
          <p:cNvSpPr>
            <a:spLocks noGrp="1"/>
          </p:cNvSpPr>
          <p:nvPr>
            <p:ph type="body" sz="quarter" idx="13" hasCustomPrompt="1"/>
          </p:nvPr>
        </p:nvSpPr>
        <p:spPr>
          <a:xfrm>
            <a:off x="723217" y="2844486"/>
            <a:ext cx="317538" cy="317489"/>
          </a:xfrm>
          <a:prstGeom prst="ellipse">
            <a:avLst/>
          </a:prstGeom>
          <a:solidFill>
            <a:srgbClr val="BFBAA6"/>
          </a:solidFill>
        </p:spPr>
        <p:txBody>
          <a:bodyPr anchor="ctr" anchorCtr="1">
            <a:noAutofit/>
          </a:bodyPr>
          <a:lstStyle>
            <a:lvl1pPr marL="0" indent="0" algn="ctr">
              <a:buNone/>
              <a:defRPr sz="2000">
                <a:solidFill>
                  <a:schemeClr val="tx1"/>
                </a:solidFill>
              </a:defRPr>
            </a:lvl1pPr>
          </a:lstStyle>
          <a:p>
            <a:pPr lvl="0"/>
            <a:r>
              <a:rPr lang="en-US" dirty="0"/>
              <a:t> </a:t>
            </a:r>
          </a:p>
        </p:txBody>
      </p:sp>
      <p:sp>
        <p:nvSpPr>
          <p:cNvPr id="178" name="Text Placeholder 5"/>
          <p:cNvSpPr>
            <a:spLocks noGrp="1"/>
          </p:cNvSpPr>
          <p:nvPr>
            <p:ph type="body" sz="quarter" idx="14" hasCustomPrompt="1"/>
          </p:nvPr>
        </p:nvSpPr>
        <p:spPr>
          <a:xfrm>
            <a:off x="723217" y="3267354"/>
            <a:ext cx="317538" cy="317489"/>
          </a:xfrm>
          <a:prstGeom prst="ellipse">
            <a:avLst/>
          </a:prstGeom>
          <a:solidFill>
            <a:srgbClr val="A0BAB8"/>
          </a:solidFill>
        </p:spPr>
        <p:txBody>
          <a:bodyPr anchor="ctr" anchorCtr="1">
            <a:noAutofit/>
          </a:bodyPr>
          <a:lstStyle>
            <a:lvl1pPr marL="0" indent="0" algn="ctr">
              <a:buNone/>
              <a:defRPr sz="2000">
                <a:solidFill>
                  <a:schemeClr val="tx1"/>
                </a:solidFill>
              </a:defRPr>
            </a:lvl1pPr>
          </a:lstStyle>
          <a:p>
            <a:pPr lvl="0"/>
            <a:r>
              <a:rPr lang="en-US" dirty="0"/>
              <a:t> </a:t>
            </a:r>
          </a:p>
        </p:txBody>
      </p:sp>
      <p:sp>
        <p:nvSpPr>
          <p:cNvPr id="179" name="Text Placeholder 5"/>
          <p:cNvSpPr>
            <a:spLocks noGrp="1"/>
          </p:cNvSpPr>
          <p:nvPr>
            <p:ph type="body" sz="quarter" idx="15" hasCustomPrompt="1"/>
          </p:nvPr>
        </p:nvSpPr>
        <p:spPr>
          <a:xfrm>
            <a:off x="723217" y="3690221"/>
            <a:ext cx="317538" cy="317489"/>
          </a:xfrm>
          <a:prstGeom prst="ellipse">
            <a:avLst/>
          </a:prstGeom>
          <a:solidFill>
            <a:srgbClr val="63605B"/>
          </a:solidFill>
        </p:spPr>
        <p:txBody>
          <a:bodyPr anchor="ctr" anchorCtr="1">
            <a:noAutofit/>
          </a:bodyPr>
          <a:lstStyle>
            <a:lvl1pPr marL="0" indent="0" algn="ctr">
              <a:buNone/>
              <a:defRPr sz="2000">
                <a:solidFill>
                  <a:schemeClr val="tx1"/>
                </a:solidFill>
              </a:defRPr>
            </a:lvl1pPr>
          </a:lstStyle>
          <a:p>
            <a:pPr lvl="0"/>
            <a:r>
              <a:rPr lang="en-US" dirty="0"/>
              <a:t> </a:t>
            </a:r>
          </a:p>
        </p:txBody>
      </p:sp>
      <p:sp>
        <p:nvSpPr>
          <p:cNvPr id="180" name="Text Placeholder 5"/>
          <p:cNvSpPr>
            <a:spLocks noGrp="1"/>
          </p:cNvSpPr>
          <p:nvPr>
            <p:ph type="body" sz="quarter" idx="16" hasCustomPrompt="1"/>
          </p:nvPr>
        </p:nvSpPr>
        <p:spPr>
          <a:xfrm>
            <a:off x="723217" y="4113090"/>
            <a:ext cx="317538" cy="317489"/>
          </a:xfrm>
          <a:prstGeom prst="ellipse">
            <a:avLst/>
          </a:prstGeom>
          <a:solidFill>
            <a:srgbClr val="8F8A83"/>
          </a:solidFill>
        </p:spPr>
        <p:txBody>
          <a:bodyPr anchor="ctr" anchorCtr="1">
            <a:noAutofit/>
          </a:bodyPr>
          <a:lstStyle>
            <a:lvl1pPr marL="0" indent="0" algn="ctr">
              <a:buNone/>
              <a:defRPr sz="2000">
                <a:solidFill>
                  <a:schemeClr val="tx1"/>
                </a:solidFill>
              </a:defRPr>
            </a:lvl1pPr>
          </a:lstStyle>
          <a:p>
            <a:pPr lvl="0"/>
            <a:r>
              <a:rPr lang="en-US" dirty="0"/>
              <a:t> </a:t>
            </a:r>
          </a:p>
        </p:txBody>
      </p:sp>
      <p:sp>
        <p:nvSpPr>
          <p:cNvPr id="181" name="Text Placeholder 5"/>
          <p:cNvSpPr>
            <a:spLocks noGrp="1"/>
          </p:cNvSpPr>
          <p:nvPr>
            <p:ph type="body" sz="quarter" idx="17" hasCustomPrompt="1"/>
          </p:nvPr>
        </p:nvSpPr>
        <p:spPr>
          <a:xfrm>
            <a:off x="3422094" y="1998751"/>
            <a:ext cx="317538" cy="317489"/>
          </a:xfrm>
          <a:prstGeom prst="ellipse">
            <a:avLst/>
          </a:prstGeom>
          <a:solidFill>
            <a:srgbClr val="BDB6AF"/>
          </a:solidFill>
        </p:spPr>
        <p:txBody>
          <a:bodyPr anchor="ctr" anchorCtr="1">
            <a:noAutofit/>
          </a:bodyPr>
          <a:lstStyle>
            <a:lvl1pPr marL="0" indent="0" algn="ctr">
              <a:buNone/>
              <a:defRPr sz="2000">
                <a:solidFill>
                  <a:schemeClr val="tx1"/>
                </a:solidFill>
              </a:defRPr>
            </a:lvl1pPr>
          </a:lstStyle>
          <a:p>
            <a:pPr lvl="0"/>
            <a:r>
              <a:rPr lang="en-US"/>
              <a:t> </a:t>
            </a:r>
          </a:p>
        </p:txBody>
      </p:sp>
      <p:sp>
        <p:nvSpPr>
          <p:cNvPr id="182" name="Text Placeholder 5"/>
          <p:cNvSpPr>
            <a:spLocks noGrp="1"/>
          </p:cNvSpPr>
          <p:nvPr>
            <p:ph type="body" sz="quarter" idx="18" hasCustomPrompt="1"/>
          </p:nvPr>
        </p:nvSpPr>
        <p:spPr>
          <a:xfrm>
            <a:off x="3422094" y="2421619"/>
            <a:ext cx="317538" cy="317489"/>
          </a:xfrm>
          <a:prstGeom prst="ellipse">
            <a:avLst/>
          </a:prstGeom>
          <a:solidFill>
            <a:srgbClr val="E8E5E3"/>
          </a:solidFill>
        </p:spPr>
        <p:txBody>
          <a:bodyPr anchor="ctr" anchorCtr="1">
            <a:noAutofit/>
          </a:bodyPr>
          <a:lstStyle>
            <a:lvl1pPr marL="0" indent="0" algn="ctr">
              <a:buNone/>
              <a:defRPr sz="2000">
                <a:solidFill>
                  <a:schemeClr val="tx1"/>
                </a:solidFill>
              </a:defRPr>
            </a:lvl1pPr>
          </a:lstStyle>
          <a:p>
            <a:pPr lvl="0"/>
            <a:r>
              <a:rPr lang="en-US"/>
              <a:t> </a:t>
            </a:r>
          </a:p>
        </p:txBody>
      </p:sp>
      <p:sp>
        <p:nvSpPr>
          <p:cNvPr id="183" name="Text Placeholder 5"/>
          <p:cNvSpPr>
            <a:spLocks noGrp="1"/>
          </p:cNvSpPr>
          <p:nvPr>
            <p:ph type="body" sz="quarter" idx="19" hasCustomPrompt="1"/>
          </p:nvPr>
        </p:nvSpPr>
        <p:spPr>
          <a:xfrm>
            <a:off x="3422094" y="2844486"/>
            <a:ext cx="317538" cy="317489"/>
          </a:xfrm>
          <a:prstGeom prst="ellipse">
            <a:avLst/>
          </a:prstGeom>
          <a:solidFill>
            <a:srgbClr val="634632"/>
          </a:solidFill>
        </p:spPr>
        <p:txBody>
          <a:bodyPr anchor="ctr" anchorCtr="1">
            <a:noAutofit/>
          </a:bodyPr>
          <a:lstStyle>
            <a:lvl1pPr marL="0" indent="0" algn="ctr">
              <a:buNone/>
              <a:defRPr sz="2000">
                <a:solidFill>
                  <a:schemeClr val="tx1"/>
                </a:solidFill>
              </a:defRPr>
            </a:lvl1pPr>
          </a:lstStyle>
          <a:p>
            <a:pPr lvl="0"/>
            <a:r>
              <a:rPr lang="en-US"/>
              <a:t> </a:t>
            </a:r>
          </a:p>
        </p:txBody>
      </p:sp>
      <p:sp>
        <p:nvSpPr>
          <p:cNvPr id="184" name="Text Placeholder 5"/>
          <p:cNvSpPr>
            <a:spLocks noGrp="1"/>
          </p:cNvSpPr>
          <p:nvPr>
            <p:ph type="body" sz="quarter" idx="20" hasCustomPrompt="1"/>
          </p:nvPr>
        </p:nvSpPr>
        <p:spPr>
          <a:xfrm>
            <a:off x="3422094" y="3267354"/>
            <a:ext cx="317538" cy="317489"/>
          </a:xfrm>
          <a:prstGeom prst="ellipse">
            <a:avLst/>
          </a:prstGeom>
          <a:solidFill>
            <a:srgbClr val="084454"/>
          </a:solidFill>
        </p:spPr>
        <p:txBody>
          <a:bodyPr anchor="ctr" anchorCtr="1">
            <a:noAutofit/>
          </a:bodyPr>
          <a:lstStyle>
            <a:lvl1pPr marL="0" indent="0" algn="ctr">
              <a:buNone/>
              <a:defRPr sz="2000">
                <a:solidFill>
                  <a:schemeClr val="tx1"/>
                </a:solidFill>
              </a:defRPr>
            </a:lvl1pPr>
          </a:lstStyle>
          <a:p>
            <a:pPr lvl="0"/>
            <a:r>
              <a:rPr lang="en-US"/>
              <a:t> </a:t>
            </a:r>
          </a:p>
        </p:txBody>
      </p:sp>
      <p:sp>
        <p:nvSpPr>
          <p:cNvPr id="185" name="Text Placeholder 5"/>
          <p:cNvSpPr>
            <a:spLocks noGrp="1"/>
          </p:cNvSpPr>
          <p:nvPr>
            <p:ph type="body" sz="quarter" idx="21" hasCustomPrompt="1"/>
          </p:nvPr>
        </p:nvSpPr>
        <p:spPr>
          <a:xfrm>
            <a:off x="3422094" y="3690221"/>
            <a:ext cx="317538" cy="317489"/>
          </a:xfrm>
          <a:prstGeom prst="ellipse">
            <a:avLst/>
          </a:prstGeom>
          <a:solidFill>
            <a:srgbClr val="692F47"/>
          </a:solidFill>
        </p:spPr>
        <p:txBody>
          <a:bodyPr anchor="ctr" anchorCtr="1">
            <a:noAutofit/>
          </a:bodyPr>
          <a:lstStyle>
            <a:lvl1pPr marL="0" indent="0" algn="ctr">
              <a:buNone/>
              <a:defRPr sz="2000">
                <a:solidFill>
                  <a:schemeClr val="tx1"/>
                </a:solidFill>
              </a:defRPr>
            </a:lvl1pPr>
          </a:lstStyle>
          <a:p>
            <a:pPr lvl="0"/>
            <a:r>
              <a:rPr lang="en-US"/>
              <a:t> </a:t>
            </a:r>
          </a:p>
        </p:txBody>
      </p:sp>
      <p:sp>
        <p:nvSpPr>
          <p:cNvPr id="186" name="Text Placeholder 5"/>
          <p:cNvSpPr>
            <a:spLocks noGrp="1"/>
          </p:cNvSpPr>
          <p:nvPr>
            <p:ph type="body" sz="quarter" idx="22" hasCustomPrompt="1"/>
          </p:nvPr>
        </p:nvSpPr>
        <p:spPr>
          <a:xfrm>
            <a:off x="8782003" y="1326382"/>
            <a:ext cx="317538" cy="317489"/>
          </a:xfrm>
          <a:prstGeom prst="ellipse">
            <a:avLst/>
          </a:prstGeom>
          <a:solidFill>
            <a:srgbClr val="CB6423"/>
          </a:solidFill>
        </p:spPr>
        <p:txBody>
          <a:bodyPr anchor="ctr" anchorCtr="1">
            <a:noAutofit/>
          </a:bodyPr>
          <a:lstStyle>
            <a:lvl1pPr marL="0" indent="0" algn="ctr">
              <a:buNone/>
              <a:defRPr sz="2000">
                <a:solidFill>
                  <a:schemeClr val="tx1"/>
                </a:solidFill>
              </a:defRPr>
            </a:lvl1pPr>
          </a:lstStyle>
          <a:p>
            <a:pPr lvl="0"/>
            <a:r>
              <a:rPr lang="en-US"/>
              <a:t> </a:t>
            </a:r>
          </a:p>
        </p:txBody>
      </p:sp>
      <p:sp>
        <p:nvSpPr>
          <p:cNvPr id="187" name="Text Placeholder 5"/>
          <p:cNvSpPr>
            <a:spLocks noGrp="1"/>
          </p:cNvSpPr>
          <p:nvPr>
            <p:ph type="body" sz="quarter" idx="23" hasCustomPrompt="1"/>
          </p:nvPr>
        </p:nvSpPr>
        <p:spPr>
          <a:xfrm>
            <a:off x="8782003" y="1754692"/>
            <a:ext cx="317538" cy="317489"/>
          </a:xfrm>
          <a:prstGeom prst="ellipse">
            <a:avLst/>
          </a:prstGeom>
          <a:solidFill>
            <a:srgbClr val="B0A434"/>
          </a:solidFill>
        </p:spPr>
        <p:txBody>
          <a:bodyPr anchor="ctr" anchorCtr="1">
            <a:noAutofit/>
          </a:bodyPr>
          <a:lstStyle>
            <a:lvl1pPr marL="0" indent="0" algn="ctr">
              <a:buNone/>
              <a:defRPr sz="2000">
                <a:solidFill>
                  <a:schemeClr val="tx1"/>
                </a:solidFill>
              </a:defRPr>
            </a:lvl1pPr>
          </a:lstStyle>
          <a:p>
            <a:pPr lvl="0"/>
            <a:r>
              <a:rPr lang="en-US"/>
              <a:t> </a:t>
            </a:r>
          </a:p>
        </p:txBody>
      </p:sp>
      <p:sp>
        <p:nvSpPr>
          <p:cNvPr id="188" name="Rectangle 81"/>
          <p:cNvSpPr/>
          <p:nvPr userDrawn="1"/>
        </p:nvSpPr>
        <p:spPr>
          <a:xfrm>
            <a:off x="9082105" y="2294630"/>
            <a:ext cx="2280737" cy="2155359"/>
          </a:xfrm>
          <a:prstGeom prst="rect">
            <a:avLst/>
          </a:prstGeom>
        </p:spPr>
        <p:txBody>
          <a:bodyPr wrap="square" lIns="115214" tIns="57607" rIns="115214" bIns="57607" numCol="1" spcCol="45360">
            <a:spAutoFit/>
          </a:bodyPr>
          <a:lstStyle/>
          <a:p>
            <a:pPr marL="0" indent="0">
              <a:spcBef>
                <a:spcPts val="290"/>
              </a:spcBef>
              <a:buNone/>
            </a:pPr>
            <a:endParaRPr lang="en-US" sz="1100" b="1" dirty="0">
              <a:solidFill>
                <a:schemeClr val="tx1"/>
              </a:solidFill>
            </a:endParaRPr>
          </a:p>
          <a:p>
            <a:pPr marL="0" indent="0">
              <a:spcBef>
                <a:spcPts val="290"/>
              </a:spcBef>
              <a:buNone/>
            </a:pPr>
            <a:endParaRPr lang="en-US" sz="1100" b="1" dirty="0">
              <a:solidFill>
                <a:schemeClr val="tx1"/>
              </a:solidFill>
            </a:endParaRPr>
          </a:p>
          <a:p>
            <a:pPr marL="0" indent="0">
              <a:spcBef>
                <a:spcPts val="290"/>
              </a:spcBef>
              <a:buNone/>
            </a:pPr>
            <a:endParaRPr lang="en-US" sz="1100" b="1" dirty="0">
              <a:solidFill>
                <a:schemeClr val="tx1"/>
              </a:solidFill>
            </a:endParaRPr>
          </a:p>
          <a:p>
            <a:pPr marL="0" indent="0">
              <a:spcBef>
                <a:spcPts val="290"/>
              </a:spcBef>
              <a:buNone/>
            </a:pPr>
            <a:r>
              <a:rPr lang="en-US" sz="1100" baseline="0" dirty="0">
                <a:solidFill>
                  <a:schemeClr val="tx1"/>
                </a:solidFill>
              </a:rPr>
              <a:t>Success</a:t>
            </a:r>
            <a:r>
              <a:rPr lang="en-US" sz="1100" dirty="0">
                <a:solidFill>
                  <a:schemeClr val="tx1"/>
                </a:solidFill>
              </a:rPr>
              <a:t>            </a:t>
            </a:r>
            <a:r>
              <a:rPr lang="en-US" sz="1100" baseline="0" dirty="0">
                <a:solidFill>
                  <a:schemeClr val="tx1"/>
                </a:solidFill>
              </a:rPr>
              <a:t>71     150   45</a:t>
            </a:r>
          </a:p>
          <a:p>
            <a:pPr marL="0" indent="0">
              <a:spcBef>
                <a:spcPts val="290"/>
              </a:spcBef>
              <a:buNone/>
            </a:pPr>
            <a:endParaRPr lang="en-US" sz="1100" dirty="0">
              <a:solidFill>
                <a:schemeClr val="tx1"/>
              </a:solidFill>
            </a:endParaRPr>
          </a:p>
          <a:p>
            <a:pPr marL="0" indent="0">
              <a:spcBef>
                <a:spcPts val="290"/>
              </a:spcBef>
              <a:buNone/>
            </a:pPr>
            <a:r>
              <a:rPr lang="en-US" sz="1100" dirty="0">
                <a:solidFill>
                  <a:schemeClr val="tx1"/>
                </a:solidFill>
              </a:rPr>
              <a:t>Warning</a:t>
            </a:r>
            <a:r>
              <a:rPr lang="en-US" sz="1100" baseline="0" dirty="0">
                <a:solidFill>
                  <a:schemeClr val="tx1"/>
                </a:solidFill>
              </a:rPr>
              <a:t>            247    211   2</a:t>
            </a:r>
          </a:p>
          <a:p>
            <a:pPr marL="0" indent="0">
              <a:spcBef>
                <a:spcPts val="290"/>
              </a:spcBef>
              <a:buNone/>
            </a:pPr>
            <a:endParaRPr lang="en-US" sz="1100" dirty="0">
              <a:solidFill>
                <a:schemeClr val="tx1"/>
              </a:solidFill>
            </a:endParaRPr>
          </a:p>
          <a:p>
            <a:pPr marL="0" indent="0">
              <a:spcBef>
                <a:spcPts val="290"/>
              </a:spcBef>
              <a:buNone/>
            </a:pPr>
            <a:r>
              <a:rPr lang="en-US" sz="1100" dirty="0">
                <a:solidFill>
                  <a:schemeClr val="tx1"/>
                </a:solidFill>
              </a:rPr>
              <a:t>Error</a:t>
            </a:r>
            <a:r>
              <a:rPr lang="en-US" sz="1100" baseline="0" dirty="0">
                <a:solidFill>
                  <a:schemeClr val="tx1"/>
                </a:solidFill>
              </a:rPr>
              <a:t> </a:t>
            </a:r>
            <a:r>
              <a:rPr lang="en-US" sz="1100" dirty="0">
                <a:solidFill>
                  <a:schemeClr val="tx1"/>
                </a:solidFill>
              </a:rPr>
              <a:t>                196    0       26</a:t>
            </a:r>
          </a:p>
          <a:p>
            <a:pPr marL="0" indent="0">
              <a:spcBef>
                <a:spcPts val="290"/>
              </a:spcBef>
              <a:buNone/>
            </a:pPr>
            <a:endParaRPr lang="en-US" sz="1100" baseline="0" dirty="0">
              <a:solidFill>
                <a:schemeClr val="tx1"/>
              </a:solidFill>
            </a:endParaRPr>
          </a:p>
          <a:p>
            <a:pPr marL="0" indent="0">
              <a:spcBef>
                <a:spcPts val="290"/>
              </a:spcBef>
              <a:buNone/>
            </a:pPr>
            <a:r>
              <a:rPr lang="en-US" sz="1100" b="1" dirty="0">
                <a:solidFill>
                  <a:schemeClr val="tx1"/>
                </a:solidFill>
              </a:rPr>
              <a:t>	</a:t>
            </a:r>
            <a:endParaRPr lang="en-US" sz="1100" b="1" baseline="0" dirty="0">
              <a:solidFill>
                <a:schemeClr val="tx1"/>
              </a:solidFill>
            </a:endParaRPr>
          </a:p>
        </p:txBody>
      </p:sp>
      <p:cxnSp>
        <p:nvCxnSpPr>
          <p:cNvPr id="189" name="Rak 107"/>
          <p:cNvCxnSpPr/>
          <p:nvPr userDrawn="1"/>
        </p:nvCxnSpPr>
        <p:spPr>
          <a:xfrm>
            <a:off x="9192332" y="3294736"/>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0" name="Rak 108"/>
          <p:cNvCxnSpPr/>
          <p:nvPr userDrawn="1"/>
        </p:nvCxnSpPr>
        <p:spPr>
          <a:xfrm>
            <a:off x="10162602" y="3296263"/>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1" name="Rak 109"/>
          <p:cNvCxnSpPr/>
          <p:nvPr userDrawn="1"/>
        </p:nvCxnSpPr>
        <p:spPr>
          <a:xfrm>
            <a:off x="9192332" y="2870241"/>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2" name="Rak 110"/>
          <p:cNvCxnSpPr/>
          <p:nvPr userDrawn="1"/>
        </p:nvCxnSpPr>
        <p:spPr>
          <a:xfrm>
            <a:off x="10162602" y="2871768"/>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3" name="Rak 111"/>
          <p:cNvCxnSpPr/>
          <p:nvPr userDrawn="1"/>
        </p:nvCxnSpPr>
        <p:spPr>
          <a:xfrm>
            <a:off x="9192332" y="3716205"/>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4" name="Rak 112"/>
          <p:cNvCxnSpPr/>
          <p:nvPr userDrawn="1"/>
        </p:nvCxnSpPr>
        <p:spPr>
          <a:xfrm>
            <a:off x="10162602" y="3717732"/>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7" name="Rectangle 84"/>
          <p:cNvSpPr/>
          <p:nvPr userDrawn="1"/>
        </p:nvSpPr>
        <p:spPr>
          <a:xfrm>
            <a:off x="6014417" y="4704784"/>
            <a:ext cx="5360967" cy="1500788"/>
          </a:xfrm>
          <a:prstGeom prst="rect">
            <a:avLst/>
          </a:prstGeom>
          <a:solidFill>
            <a:schemeClr val="bg1"/>
          </a:solidFill>
          <a:ln w="3175">
            <a:solidFill>
              <a:schemeClr val="tx2"/>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15214" tIns="57607" rIns="115214" bIns="57607" numCol="1" spcCol="0" rtlCol="0" fromWordArt="0" anchor="ctr" anchorCtr="0" forceAA="0" compatLnSpc="1">
            <a:prstTxWarp prst="textNoShape">
              <a:avLst/>
            </a:prstTxWarp>
            <a:noAutofit/>
          </a:bodyPr>
          <a:lstStyle/>
          <a:p>
            <a:pPr algn="ctr"/>
            <a:endParaRPr lang="en-US" sz="1100" dirty="0">
              <a:solidFill>
                <a:schemeClr val="tx1"/>
              </a:solidFill>
            </a:endParaRPr>
          </a:p>
        </p:txBody>
      </p:sp>
      <p:sp>
        <p:nvSpPr>
          <p:cNvPr id="198" name="Text Box 56"/>
          <p:cNvSpPr txBox="1">
            <a:spLocks noChangeArrowheads="1"/>
          </p:cNvSpPr>
          <p:nvPr userDrawn="1"/>
        </p:nvSpPr>
        <p:spPr bwMode="auto">
          <a:xfrm>
            <a:off x="7798506" y="5515910"/>
            <a:ext cx="3576877" cy="454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15214" tIns="57607" rIns="115214" bIns="57607">
            <a:spAutoFit/>
          </a:bodyPr>
          <a:lstStyle/>
          <a:p>
            <a:pPr>
              <a:spcBef>
                <a:spcPts val="1512"/>
              </a:spcBef>
              <a:buClr>
                <a:schemeClr val="tx2"/>
              </a:buClr>
              <a:buSzPct val="110000"/>
            </a:pPr>
            <a:r>
              <a:rPr lang="en-US" sz="1100" kern="1200" baseline="0" dirty="0">
                <a:solidFill>
                  <a:schemeClr val="tx1"/>
                </a:solidFill>
                <a:latin typeface="+mn-lt"/>
                <a:ea typeface="+mn-ea"/>
                <a:cs typeface="+mn-cs"/>
              </a:rPr>
              <a:t>Use the ten profile colors when formatting text and objects in PowerPoint.</a:t>
            </a:r>
          </a:p>
        </p:txBody>
      </p:sp>
      <p:sp>
        <p:nvSpPr>
          <p:cNvPr id="200" name="AutoShape 38"/>
          <p:cNvSpPr>
            <a:spLocks/>
          </p:cNvSpPr>
          <p:nvPr userDrawn="1"/>
        </p:nvSpPr>
        <p:spPr bwMode="auto">
          <a:xfrm rot="10800000" flipH="1">
            <a:off x="7513886" y="4704784"/>
            <a:ext cx="88666" cy="752752"/>
          </a:xfrm>
          <a:prstGeom prst="rightBrace">
            <a:avLst>
              <a:gd name="adj1" fmla="val 60268"/>
              <a:gd name="adj2" fmla="val 50000"/>
            </a:avLst>
          </a:prstGeom>
          <a:noFill/>
          <a:ln w="9525">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13400" tIns="58968" rIns="113400" bIns="58968" anchor="ctr"/>
          <a:lstStyle/>
          <a:p>
            <a:endParaRPr lang="en-US" dirty="0">
              <a:solidFill>
                <a:schemeClr val="tx1"/>
              </a:solidFill>
            </a:endParaRPr>
          </a:p>
        </p:txBody>
      </p:sp>
      <p:grpSp>
        <p:nvGrpSpPr>
          <p:cNvPr id="201" name="Group 89"/>
          <p:cNvGrpSpPr/>
          <p:nvPr userDrawn="1"/>
        </p:nvGrpSpPr>
        <p:grpSpPr>
          <a:xfrm>
            <a:off x="7627959" y="3655276"/>
            <a:ext cx="140639" cy="1103736"/>
            <a:chOff x="6365658" y="4893288"/>
            <a:chExt cx="365551" cy="1161358"/>
          </a:xfrm>
        </p:grpSpPr>
        <p:cxnSp>
          <p:nvCxnSpPr>
            <p:cNvPr id="202" name="Straight Connector 91"/>
            <p:cNvCxnSpPr/>
            <p:nvPr userDrawn="1"/>
          </p:nvCxnSpPr>
          <p:spPr>
            <a:xfrm>
              <a:off x="6365658" y="4893288"/>
              <a:ext cx="365551" cy="0"/>
            </a:xfrm>
            <a:prstGeom prst="line">
              <a:avLst/>
            </a:prstGeom>
            <a:ln>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3" name="Straight Connector 92"/>
            <p:cNvCxnSpPr/>
            <p:nvPr userDrawn="1"/>
          </p:nvCxnSpPr>
          <p:spPr>
            <a:xfrm>
              <a:off x="6468234" y="5412672"/>
              <a:ext cx="262975" cy="0"/>
            </a:xfrm>
            <a:prstGeom prst="line">
              <a:avLst/>
            </a:prstGeom>
            <a:ln>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4" name="Straight Connector 93"/>
            <p:cNvCxnSpPr/>
            <p:nvPr userDrawn="1"/>
          </p:nvCxnSpPr>
          <p:spPr>
            <a:xfrm>
              <a:off x="6365658" y="6054646"/>
              <a:ext cx="365551" cy="0"/>
            </a:xfrm>
            <a:prstGeom prst="line">
              <a:avLst/>
            </a:prstGeom>
            <a:ln>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205" name="Rectangle 94"/>
          <p:cNvSpPr/>
          <p:nvPr userDrawn="1"/>
        </p:nvSpPr>
        <p:spPr>
          <a:xfrm>
            <a:off x="7792949" y="4845783"/>
            <a:ext cx="3507295" cy="691506"/>
          </a:xfrm>
          <a:prstGeom prst="rect">
            <a:avLst/>
          </a:prstGeom>
        </p:spPr>
        <p:txBody>
          <a:bodyPr wrap="square" lIns="115214" tIns="57607" rIns="115214" bIns="57607">
            <a:spAutoFit/>
          </a:bodyPr>
          <a:lstStyle/>
          <a:p>
            <a:pPr marL="0" indent="0">
              <a:spcBef>
                <a:spcPts val="252"/>
              </a:spcBef>
              <a:buNone/>
            </a:pPr>
            <a:r>
              <a:rPr lang="en-US" sz="1300" b="1" baseline="0" dirty="0">
                <a:solidFill>
                  <a:schemeClr val="tx1"/>
                </a:solidFill>
              </a:rPr>
              <a:t>Volvo Brand colors in PowerPoint</a:t>
            </a:r>
          </a:p>
          <a:p>
            <a:pPr marL="0" indent="0">
              <a:spcBef>
                <a:spcPts val="252"/>
              </a:spcBef>
              <a:buNone/>
            </a:pPr>
            <a:r>
              <a:rPr lang="en-US" sz="1100" baseline="0" dirty="0">
                <a:solidFill>
                  <a:schemeClr val="tx1"/>
                </a:solidFill>
              </a:rPr>
              <a:t>Select an object. On the Home tab, in the group Drawing, click the down arrow on SHAPE FILL. </a:t>
            </a:r>
          </a:p>
        </p:txBody>
      </p:sp>
      <p:sp>
        <p:nvSpPr>
          <p:cNvPr id="207" name="Rectangle 67"/>
          <p:cNvSpPr/>
          <p:nvPr userDrawn="1"/>
        </p:nvSpPr>
        <p:spPr>
          <a:xfrm>
            <a:off x="606108" y="5324052"/>
            <a:ext cx="5022879" cy="290820"/>
          </a:xfrm>
          <a:prstGeom prst="rect">
            <a:avLst/>
          </a:prstGeom>
        </p:spPr>
        <p:txBody>
          <a:bodyPr wrap="square" lIns="115214" tIns="57607" rIns="115214" bIns="57607">
            <a:spAutoFit/>
          </a:bodyPr>
          <a:lstStyle/>
          <a:p>
            <a:r>
              <a:rPr lang="en-US" sz="1100" kern="1200" dirty="0">
                <a:solidFill>
                  <a:schemeClr val="tx1"/>
                </a:solidFill>
                <a:latin typeface="+mn-lt"/>
                <a:ea typeface="+mn-ea"/>
                <a:cs typeface="+mn-cs"/>
              </a:rPr>
              <a:t>Click FORMAT</a:t>
            </a:r>
            <a:r>
              <a:rPr lang="en-US" sz="1100" kern="1200" baseline="0" dirty="0">
                <a:solidFill>
                  <a:schemeClr val="tx1"/>
                </a:solidFill>
                <a:latin typeface="+mn-lt"/>
                <a:ea typeface="+mn-ea"/>
                <a:cs typeface="+mn-cs"/>
              </a:rPr>
              <a:t> </a:t>
            </a:r>
            <a:r>
              <a:rPr lang="en-US" sz="1100" kern="1200" dirty="0">
                <a:solidFill>
                  <a:schemeClr val="tx1"/>
                </a:solidFill>
                <a:latin typeface="+mn-lt"/>
                <a:ea typeface="+mn-ea"/>
                <a:cs typeface="+mn-cs"/>
              </a:rPr>
              <a:t>PAINTER          (On the Home tab, in the Clipboard group).</a:t>
            </a:r>
          </a:p>
        </p:txBody>
      </p:sp>
      <p:sp>
        <p:nvSpPr>
          <p:cNvPr id="208" name="Rectangle 68"/>
          <p:cNvSpPr/>
          <p:nvPr userDrawn="1"/>
        </p:nvSpPr>
        <p:spPr>
          <a:xfrm>
            <a:off x="606108" y="5587529"/>
            <a:ext cx="5347067" cy="814297"/>
          </a:xfrm>
          <a:prstGeom prst="rect">
            <a:avLst/>
          </a:prstGeom>
        </p:spPr>
        <p:txBody>
          <a:bodyPr wrap="square" lIns="115214" tIns="57607" rIns="115214" bIns="57607">
            <a:spAutoFit/>
          </a:bodyPr>
          <a:lstStyle/>
          <a:p>
            <a:r>
              <a:rPr lang="en-US" sz="1100" kern="1200" dirty="0">
                <a:solidFill>
                  <a:schemeClr val="tx1"/>
                </a:solidFill>
                <a:latin typeface="+mn-lt"/>
                <a:ea typeface="+mn-ea"/>
                <a:cs typeface="+mn-cs"/>
              </a:rPr>
              <a:t>Then go to the object you want to color in and click on it. The new object </a:t>
            </a:r>
            <a:br>
              <a:rPr lang="en-US" sz="1100" kern="1200" dirty="0">
                <a:solidFill>
                  <a:schemeClr val="tx1"/>
                </a:solidFill>
                <a:latin typeface="+mn-lt"/>
                <a:ea typeface="+mn-ea"/>
                <a:cs typeface="+mn-cs"/>
              </a:rPr>
            </a:br>
            <a:r>
              <a:rPr lang="en-US" sz="1100" kern="1200" dirty="0">
                <a:solidFill>
                  <a:schemeClr val="tx1"/>
                </a:solidFill>
                <a:latin typeface="+mn-lt"/>
                <a:ea typeface="+mn-ea"/>
                <a:cs typeface="+mn-cs"/>
              </a:rPr>
              <a:t>now has the new color. The color is only available in the paintbrush one </a:t>
            </a:r>
            <a:br>
              <a:rPr lang="en-US" sz="1100" kern="1200" dirty="0">
                <a:solidFill>
                  <a:schemeClr val="tx1"/>
                </a:solidFill>
                <a:latin typeface="+mn-lt"/>
                <a:ea typeface="+mn-ea"/>
                <a:cs typeface="+mn-cs"/>
              </a:rPr>
            </a:br>
            <a:r>
              <a:rPr lang="en-US" sz="1100" kern="1200" dirty="0">
                <a:solidFill>
                  <a:schemeClr val="tx1"/>
                </a:solidFill>
                <a:latin typeface="+mn-lt"/>
                <a:ea typeface="+mn-ea"/>
                <a:cs typeface="+mn-cs"/>
              </a:rPr>
              <a:t>time but if you double-click the paint-brush, when you select it, you can </a:t>
            </a:r>
            <a:br>
              <a:rPr lang="en-US" sz="1100" kern="1200" dirty="0">
                <a:solidFill>
                  <a:schemeClr val="tx1"/>
                </a:solidFill>
                <a:latin typeface="+mn-lt"/>
                <a:ea typeface="+mn-ea"/>
                <a:cs typeface="+mn-cs"/>
              </a:rPr>
            </a:br>
            <a:r>
              <a:rPr lang="en-US" sz="1100" kern="1200" dirty="0">
                <a:solidFill>
                  <a:schemeClr val="tx1"/>
                </a:solidFill>
                <a:latin typeface="+mn-lt"/>
                <a:ea typeface="+mn-ea"/>
                <a:cs typeface="+mn-cs"/>
              </a:rPr>
              <a:t>use it on several objects.</a:t>
            </a:r>
          </a:p>
        </p:txBody>
      </p:sp>
      <p:sp>
        <p:nvSpPr>
          <p:cNvPr id="209" name="Rectangle 82"/>
          <p:cNvSpPr/>
          <p:nvPr userDrawn="1"/>
        </p:nvSpPr>
        <p:spPr>
          <a:xfrm>
            <a:off x="606109" y="4661663"/>
            <a:ext cx="4994899" cy="691506"/>
          </a:xfrm>
          <a:prstGeom prst="rect">
            <a:avLst/>
          </a:prstGeom>
        </p:spPr>
        <p:txBody>
          <a:bodyPr wrap="square" lIns="115214" tIns="57607" rIns="115214" bIns="57607">
            <a:spAutoFit/>
          </a:bodyPr>
          <a:lstStyle/>
          <a:p>
            <a:pPr marL="0" indent="0">
              <a:spcBef>
                <a:spcPts val="252"/>
              </a:spcBef>
              <a:buNone/>
            </a:pPr>
            <a:r>
              <a:rPr lang="en-US" sz="1300" b="1" baseline="0" dirty="0">
                <a:solidFill>
                  <a:schemeClr val="tx1"/>
                </a:solidFill>
              </a:rPr>
              <a:t>How to select the colors</a:t>
            </a:r>
          </a:p>
          <a:p>
            <a:pPr marL="0" marR="0" indent="0" algn="l" defTabSz="1152144" rtl="0" eaLnBrk="1" fontAlgn="auto" latinLnBrk="0" hangingPunct="1">
              <a:lnSpc>
                <a:spcPct val="100000"/>
              </a:lnSpc>
              <a:spcBef>
                <a:spcPts val="252"/>
              </a:spcBef>
              <a:spcAft>
                <a:spcPts val="0"/>
              </a:spcAft>
              <a:buClrTx/>
              <a:buSzTx/>
              <a:buFontTx/>
              <a:buNone/>
              <a:tabLst/>
              <a:defRPr/>
            </a:pPr>
            <a:r>
              <a:rPr lang="en-US" sz="1100" baseline="0" dirty="0">
                <a:solidFill>
                  <a:schemeClr val="tx1"/>
                </a:solidFill>
              </a:rPr>
              <a:t>Select a color by clicking on the </a:t>
            </a:r>
            <a:r>
              <a:rPr lang="en-US" sz="1100" b="1" baseline="0" dirty="0">
                <a:solidFill>
                  <a:schemeClr val="tx1"/>
                </a:solidFill>
              </a:rPr>
              <a:t>dotted frame </a:t>
            </a:r>
            <a:r>
              <a:rPr lang="en-US" sz="1100" baseline="0" dirty="0">
                <a:solidFill>
                  <a:schemeClr val="tx1"/>
                </a:solidFill>
              </a:rPr>
              <a:t>of the colored circle. </a:t>
            </a:r>
            <a:br>
              <a:rPr lang="en-US" sz="1100" baseline="0" dirty="0">
                <a:solidFill>
                  <a:schemeClr val="tx1"/>
                </a:solidFill>
              </a:rPr>
            </a:br>
            <a:r>
              <a:rPr lang="en-US" sz="1100" baseline="0" dirty="0">
                <a:solidFill>
                  <a:schemeClr val="tx1"/>
                </a:solidFill>
              </a:rPr>
              <a:t>Click when the</a:t>
            </a:r>
            <a:r>
              <a:rPr lang="en-US" sz="1100" dirty="0">
                <a:solidFill>
                  <a:schemeClr val="tx1"/>
                </a:solidFill>
              </a:rPr>
              <a:t> </a:t>
            </a:r>
            <a:r>
              <a:rPr lang="en-US" sz="1100" baseline="0" dirty="0">
                <a:solidFill>
                  <a:schemeClr val="tx1"/>
                </a:solidFill>
              </a:rPr>
              <a:t>curser looks like a cross.</a:t>
            </a:r>
          </a:p>
        </p:txBody>
      </p:sp>
      <p:pic>
        <p:nvPicPr>
          <p:cNvPr id="21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2760" t="9051" r="95893" b="88688"/>
          <a:stretch/>
        </p:blipFill>
        <p:spPr bwMode="auto">
          <a:xfrm>
            <a:off x="2371989" y="5329496"/>
            <a:ext cx="271700" cy="2766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14" name="Text Placeholder 5"/>
          <p:cNvSpPr>
            <a:spLocks noGrp="1"/>
          </p:cNvSpPr>
          <p:nvPr>
            <p:ph type="body" sz="quarter" idx="28" hasCustomPrompt="1"/>
          </p:nvPr>
        </p:nvSpPr>
        <p:spPr>
          <a:xfrm>
            <a:off x="8782003" y="2918593"/>
            <a:ext cx="317538" cy="317489"/>
          </a:xfrm>
          <a:prstGeom prst="ellipse">
            <a:avLst/>
          </a:prstGeom>
          <a:solidFill>
            <a:srgbClr val="47962D"/>
          </a:solidFill>
        </p:spPr>
        <p:txBody>
          <a:bodyPr anchor="ctr" anchorCtr="1">
            <a:noAutofit/>
          </a:bodyPr>
          <a:lstStyle>
            <a:lvl1pPr marL="232029" indent="-232029">
              <a:buFontTx/>
              <a:buNone/>
              <a:defRPr lang="en-US" smtClean="0">
                <a:solidFill>
                  <a:schemeClr val="tx1"/>
                </a:solidFill>
              </a:defRPr>
            </a:lvl1pPr>
          </a:lstStyle>
          <a:p>
            <a:pPr marL="0" lvl="0" indent="0" algn="ctr"/>
            <a:r>
              <a:rPr lang="en-US"/>
              <a:t> </a:t>
            </a:r>
          </a:p>
        </p:txBody>
      </p:sp>
      <p:sp>
        <p:nvSpPr>
          <p:cNvPr id="215" name="Text Placeholder 5"/>
          <p:cNvSpPr>
            <a:spLocks noGrp="1"/>
          </p:cNvSpPr>
          <p:nvPr>
            <p:ph type="body" sz="quarter" idx="29" hasCustomPrompt="1"/>
          </p:nvPr>
        </p:nvSpPr>
        <p:spPr>
          <a:xfrm>
            <a:off x="8782003" y="3341461"/>
            <a:ext cx="317538" cy="317489"/>
          </a:xfrm>
          <a:prstGeom prst="ellipse">
            <a:avLst/>
          </a:prstGeom>
          <a:solidFill>
            <a:srgbClr val="F7D302"/>
          </a:solidFill>
        </p:spPr>
        <p:txBody>
          <a:bodyPr anchor="ctr" anchorCtr="1">
            <a:noAutofit/>
          </a:bodyPr>
          <a:lstStyle>
            <a:lvl1pPr marL="232029" indent="-232029">
              <a:buFontTx/>
              <a:buNone/>
              <a:defRPr lang="en-US" smtClean="0">
                <a:solidFill>
                  <a:schemeClr val="tx1"/>
                </a:solidFill>
              </a:defRPr>
            </a:lvl1pPr>
          </a:lstStyle>
          <a:p>
            <a:pPr marL="0" lvl="0" indent="0" algn="ctr"/>
            <a:r>
              <a:rPr lang="en-US"/>
              <a:t> </a:t>
            </a:r>
          </a:p>
        </p:txBody>
      </p:sp>
      <p:sp>
        <p:nvSpPr>
          <p:cNvPr id="216" name="Text Placeholder 5"/>
          <p:cNvSpPr>
            <a:spLocks noGrp="1"/>
          </p:cNvSpPr>
          <p:nvPr>
            <p:ph type="body" sz="quarter" idx="30" hasCustomPrompt="1"/>
          </p:nvPr>
        </p:nvSpPr>
        <p:spPr>
          <a:xfrm>
            <a:off x="8782003" y="3764328"/>
            <a:ext cx="317538" cy="317489"/>
          </a:xfrm>
          <a:prstGeom prst="ellipse">
            <a:avLst/>
          </a:prstGeom>
          <a:solidFill>
            <a:srgbClr val="C4001A"/>
          </a:solidFill>
        </p:spPr>
        <p:txBody>
          <a:bodyPr anchor="ctr" anchorCtr="1">
            <a:noAutofit/>
          </a:bodyPr>
          <a:lstStyle>
            <a:lvl1pPr marL="232029" indent="-232029">
              <a:buFontTx/>
              <a:buNone/>
              <a:defRPr lang="en-US" smtClean="0">
                <a:solidFill>
                  <a:schemeClr val="tx1"/>
                </a:solidFill>
              </a:defRPr>
            </a:lvl1pPr>
          </a:lstStyle>
          <a:p>
            <a:pPr marL="0" lvl="0" indent="0" algn="ctr"/>
            <a:r>
              <a:rPr lang="en-US"/>
              <a:t> </a:t>
            </a:r>
          </a:p>
        </p:txBody>
      </p:sp>
      <p:sp>
        <p:nvSpPr>
          <p:cNvPr id="84" name="Rectangle 80"/>
          <p:cNvSpPr/>
          <p:nvPr userDrawn="1"/>
        </p:nvSpPr>
        <p:spPr>
          <a:xfrm>
            <a:off x="6041091" y="906551"/>
            <a:ext cx="2960533" cy="2968402"/>
          </a:xfrm>
          <a:prstGeom prst="rect">
            <a:avLst/>
          </a:prstGeom>
        </p:spPr>
        <p:txBody>
          <a:bodyPr wrap="square" lIns="115214" tIns="57607" rIns="115214" bIns="57607">
            <a:spAutoFit/>
          </a:bodyPr>
          <a:lstStyle/>
          <a:p>
            <a:pPr marL="0" indent="0">
              <a:spcBef>
                <a:spcPts val="252"/>
              </a:spcBef>
              <a:buNone/>
            </a:pPr>
            <a:r>
              <a:rPr lang="en-US" sz="1300" b="1" baseline="0" dirty="0">
                <a:solidFill>
                  <a:schemeClr val="tx1"/>
                </a:solidFill>
              </a:rPr>
              <a:t>Accent colors</a:t>
            </a:r>
          </a:p>
          <a:p>
            <a:pPr>
              <a:lnSpc>
                <a:spcPts val="1386"/>
              </a:lnSpc>
              <a:spcBef>
                <a:spcPts val="252"/>
              </a:spcBef>
            </a:pPr>
            <a:r>
              <a:rPr lang="sv-SE" sz="1100" dirty="0">
                <a:solidFill>
                  <a:schemeClr val="tx1"/>
                </a:solidFill>
              </a:rPr>
              <a:t>Use each color in 100% and only to </a:t>
            </a:r>
            <a:br>
              <a:rPr lang="sv-SE" sz="1100" dirty="0">
                <a:solidFill>
                  <a:schemeClr val="tx1"/>
                </a:solidFill>
              </a:rPr>
            </a:br>
            <a:r>
              <a:rPr lang="sv-SE" sz="1100" dirty="0">
                <a:solidFill>
                  <a:schemeClr val="tx1"/>
                </a:solidFill>
              </a:rPr>
              <a:t>draw attention to a message or a </a:t>
            </a:r>
            <a:br>
              <a:rPr lang="sv-SE" sz="1100" dirty="0">
                <a:solidFill>
                  <a:schemeClr val="tx1"/>
                </a:solidFill>
              </a:rPr>
            </a:br>
            <a:r>
              <a:rPr lang="sv-SE" sz="1100" dirty="0">
                <a:solidFill>
                  <a:schemeClr val="tx1"/>
                </a:solidFill>
              </a:rPr>
              <a:t>specific element. Don’t overuse them </a:t>
            </a:r>
            <a:br>
              <a:rPr lang="sv-SE" sz="1100" dirty="0">
                <a:solidFill>
                  <a:schemeClr val="tx1"/>
                </a:solidFill>
              </a:rPr>
            </a:br>
            <a:r>
              <a:rPr lang="sv-SE" sz="1100" dirty="0">
                <a:solidFill>
                  <a:schemeClr val="tx1"/>
                </a:solidFill>
              </a:rPr>
              <a:t>– the effect will be compromised. </a:t>
            </a:r>
            <a:br>
              <a:rPr lang="sv-SE" sz="1100" dirty="0">
                <a:solidFill>
                  <a:schemeClr val="tx1"/>
                </a:solidFill>
              </a:rPr>
            </a:br>
            <a:r>
              <a:rPr lang="sv-SE" sz="1100" dirty="0">
                <a:solidFill>
                  <a:schemeClr val="tx1"/>
                </a:solidFill>
              </a:rPr>
              <a:t>Accent colors should never be </a:t>
            </a:r>
            <a:br>
              <a:rPr lang="sv-SE" sz="1100" dirty="0">
                <a:solidFill>
                  <a:schemeClr val="tx1"/>
                </a:solidFill>
              </a:rPr>
            </a:br>
            <a:r>
              <a:rPr lang="sv-SE" sz="1100" dirty="0">
                <a:solidFill>
                  <a:schemeClr val="tx1"/>
                </a:solidFill>
              </a:rPr>
              <a:t>used for decorative purposes. And remember to only stick to one color. </a:t>
            </a:r>
            <a:endParaRPr lang="en-US" sz="1300" b="1" baseline="0" dirty="0">
              <a:solidFill>
                <a:schemeClr val="tx1"/>
              </a:solidFill>
            </a:endParaRPr>
          </a:p>
          <a:p>
            <a:endParaRPr lang="sv-SE" sz="1300" b="1" i="0" u="none" strike="noStrike" kern="1200" baseline="0" dirty="0">
              <a:solidFill>
                <a:schemeClr val="tx1"/>
              </a:solidFill>
              <a:latin typeface="+mn-lt"/>
              <a:ea typeface="+mn-ea"/>
              <a:cs typeface="+mn-cs"/>
            </a:endParaRPr>
          </a:p>
          <a:p>
            <a:endParaRPr lang="sv-SE" sz="1300" b="1" i="0" u="none" strike="noStrike" kern="1200" baseline="0" dirty="0">
              <a:solidFill>
                <a:schemeClr val="tx1"/>
              </a:solidFill>
              <a:latin typeface="+mn-lt"/>
              <a:ea typeface="+mn-ea"/>
              <a:cs typeface="+mn-cs"/>
            </a:endParaRPr>
          </a:p>
          <a:p>
            <a:r>
              <a:rPr lang="sv-SE" sz="1300" b="1" i="0" u="none" strike="noStrike" kern="1200" baseline="0" dirty="0">
                <a:solidFill>
                  <a:schemeClr val="tx1"/>
                </a:solidFill>
                <a:latin typeface="+mn-lt"/>
                <a:ea typeface="+mn-ea"/>
                <a:cs typeface="+mn-cs"/>
              </a:rPr>
              <a:t>Signal colors</a:t>
            </a:r>
          </a:p>
          <a:p>
            <a:pPr>
              <a:lnSpc>
                <a:spcPts val="1386"/>
              </a:lnSpc>
              <a:spcBef>
                <a:spcPts val="252"/>
              </a:spcBef>
            </a:pPr>
            <a:r>
              <a:rPr lang="sv-SE" sz="1100" b="0" i="0" u="none" strike="noStrike" kern="1200" baseline="0" dirty="0">
                <a:solidFill>
                  <a:schemeClr val="tx1"/>
                </a:solidFill>
                <a:latin typeface="+mn-lt"/>
                <a:ea typeface="+mn-ea"/>
                <a:cs typeface="+mn-cs"/>
              </a:rPr>
              <a:t>The signal colors are standard</a:t>
            </a:r>
            <a:r>
              <a:rPr lang="sv-SE" sz="1100" b="0" i="0" u="none" strike="noStrike" kern="1200" dirty="0">
                <a:solidFill>
                  <a:schemeClr val="tx1"/>
                </a:solidFill>
                <a:latin typeface="+mn-lt"/>
                <a:ea typeface="+mn-ea"/>
                <a:cs typeface="+mn-cs"/>
              </a:rPr>
              <a:t> </a:t>
            </a:r>
            <a:r>
              <a:rPr lang="sv-SE" sz="1100" b="0" i="0" u="none" strike="noStrike" kern="1200" baseline="0" dirty="0">
                <a:solidFill>
                  <a:schemeClr val="tx1"/>
                </a:solidFill>
                <a:latin typeface="+mn-lt"/>
                <a:ea typeface="+mn-ea"/>
                <a:cs typeface="+mn-cs"/>
              </a:rPr>
              <a:t>colors, </a:t>
            </a:r>
            <a:br>
              <a:rPr lang="sv-SE" sz="1100" b="0" i="0" u="none" strike="noStrike" kern="1200" baseline="0" dirty="0">
                <a:solidFill>
                  <a:schemeClr val="tx1"/>
                </a:solidFill>
                <a:latin typeface="+mn-lt"/>
                <a:ea typeface="+mn-ea"/>
                <a:cs typeface="+mn-cs"/>
              </a:rPr>
            </a:br>
            <a:r>
              <a:rPr lang="sv-SE" sz="1100" b="0" i="0" u="none" strike="noStrike" kern="1200" baseline="0" dirty="0">
                <a:solidFill>
                  <a:schemeClr val="tx1"/>
                </a:solidFill>
                <a:latin typeface="+mn-lt"/>
                <a:ea typeface="+mn-ea"/>
                <a:cs typeface="+mn-cs"/>
              </a:rPr>
              <a:t>not unique to the Volvo</a:t>
            </a:r>
            <a:r>
              <a:rPr lang="sv-SE" sz="1100" b="0" i="0" u="none" strike="noStrike" kern="1200" dirty="0">
                <a:solidFill>
                  <a:schemeClr val="tx1"/>
                </a:solidFill>
                <a:latin typeface="+mn-lt"/>
                <a:ea typeface="+mn-ea"/>
                <a:cs typeface="+mn-cs"/>
              </a:rPr>
              <a:t> </a:t>
            </a:r>
            <a:r>
              <a:rPr lang="sv-SE" sz="1100" b="0" i="0" u="none" strike="noStrike" kern="1200" baseline="0" dirty="0">
                <a:solidFill>
                  <a:schemeClr val="tx1"/>
                </a:solidFill>
                <a:latin typeface="+mn-lt"/>
                <a:ea typeface="+mn-ea"/>
                <a:cs typeface="+mn-cs"/>
              </a:rPr>
              <a:t>brand, and </a:t>
            </a:r>
            <a:br>
              <a:rPr lang="sv-SE" sz="1100" b="0" i="0" u="none" strike="noStrike" kern="1200" baseline="0" dirty="0">
                <a:solidFill>
                  <a:schemeClr val="tx1"/>
                </a:solidFill>
                <a:latin typeface="+mn-lt"/>
                <a:ea typeface="+mn-ea"/>
                <a:cs typeface="+mn-cs"/>
              </a:rPr>
            </a:br>
            <a:r>
              <a:rPr lang="sv-SE" sz="1100" b="0" i="0" u="none" strike="noStrike" kern="1200" baseline="0" dirty="0">
                <a:solidFill>
                  <a:schemeClr val="tx1"/>
                </a:solidFill>
                <a:latin typeface="+mn-lt"/>
                <a:ea typeface="+mn-ea"/>
                <a:cs typeface="+mn-cs"/>
              </a:rPr>
              <a:t>serve one</a:t>
            </a:r>
            <a:r>
              <a:rPr lang="sv-SE" sz="1100" dirty="0">
                <a:solidFill>
                  <a:schemeClr val="tx1"/>
                </a:solidFill>
              </a:rPr>
              <a:t> </a:t>
            </a:r>
            <a:r>
              <a:rPr lang="sv-SE" sz="1100" b="0" i="0" u="none" strike="noStrike" kern="1200" baseline="0" dirty="0">
                <a:solidFill>
                  <a:schemeClr val="tx1"/>
                </a:solidFill>
                <a:latin typeface="+mn-lt"/>
                <a:ea typeface="+mn-ea"/>
                <a:cs typeface="+mn-cs"/>
              </a:rPr>
              <a:t>purpose only: To highlight </a:t>
            </a:r>
            <a:br>
              <a:rPr lang="sv-SE" sz="1100" b="0" i="0" u="none" strike="noStrike" kern="1200" baseline="0" dirty="0">
                <a:solidFill>
                  <a:schemeClr val="tx1"/>
                </a:solidFill>
                <a:latin typeface="+mn-lt"/>
                <a:ea typeface="+mn-ea"/>
                <a:cs typeface="+mn-cs"/>
              </a:rPr>
            </a:br>
            <a:r>
              <a:rPr lang="sv-SE" sz="1100" b="0" i="0" u="none" strike="noStrike" kern="1200" baseline="0" dirty="0">
                <a:solidFill>
                  <a:schemeClr val="tx1"/>
                </a:solidFill>
                <a:latin typeface="+mn-lt"/>
                <a:ea typeface="+mn-ea"/>
                <a:cs typeface="+mn-cs"/>
              </a:rPr>
              <a:t>user feedback</a:t>
            </a:r>
            <a:r>
              <a:rPr lang="sv-SE" sz="1100" b="0" i="0" u="none" strike="noStrike" kern="1200" dirty="0">
                <a:solidFill>
                  <a:schemeClr val="tx1"/>
                </a:solidFill>
                <a:latin typeface="+mn-lt"/>
                <a:ea typeface="+mn-ea"/>
                <a:cs typeface="+mn-cs"/>
              </a:rPr>
              <a:t> </a:t>
            </a:r>
            <a:r>
              <a:rPr lang="sv-SE" sz="1100" b="0" i="0" u="none" strike="noStrike" kern="1200" baseline="0" dirty="0">
                <a:solidFill>
                  <a:schemeClr val="tx1"/>
                </a:solidFill>
                <a:latin typeface="+mn-lt"/>
                <a:ea typeface="+mn-ea"/>
                <a:cs typeface="+mn-cs"/>
              </a:rPr>
              <a:t>messages</a:t>
            </a:r>
            <a:endParaRPr lang="en-US" sz="1100" baseline="0" dirty="0">
              <a:solidFill>
                <a:schemeClr val="tx1"/>
              </a:solidFill>
            </a:endParaRPr>
          </a:p>
        </p:txBody>
      </p:sp>
      <p:graphicFrame>
        <p:nvGraphicFramePr>
          <p:cNvPr id="2" name="Table 1"/>
          <p:cNvGraphicFramePr>
            <a:graphicFrameLocks noGrp="1"/>
          </p:cNvGraphicFramePr>
          <p:nvPr userDrawn="1">
            <p:extLst>
              <p:ext uri="{D42A27DB-BD31-4B8C-83A1-F6EECF244321}">
                <p14:modId xmlns:p14="http://schemas.microsoft.com/office/powerpoint/2010/main" val="3698499884"/>
              </p:ext>
            </p:extLst>
          </p:nvPr>
        </p:nvGraphicFramePr>
        <p:xfrm>
          <a:off x="1148533" y="1571440"/>
          <a:ext cx="2029382" cy="2899210"/>
        </p:xfrm>
        <a:graphic>
          <a:graphicData uri="http://schemas.openxmlformats.org/drawingml/2006/table">
            <a:tbl>
              <a:tblPr firstRow="1" bandRow="1">
                <a:tableStyleId>{5C22544A-7EE6-4342-B048-85BDC9FD1C3A}</a:tableStyleId>
              </a:tblPr>
              <a:tblGrid>
                <a:gridCol w="980070">
                  <a:extLst>
                    <a:ext uri="{9D8B030D-6E8A-4147-A177-3AD203B41FA5}">
                      <a16:colId xmlns:a16="http://schemas.microsoft.com/office/drawing/2014/main" val="20000"/>
                    </a:ext>
                  </a:extLst>
                </a:gridCol>
                <a:gridCol w="337279">
                  <a:extLst>
                    <a:ext uri="{9D8B030D-6E8A-4147-A177-3AD203B41FA5}">
                      <a16:colId xmlns:a16="http://schemas.microsoft.com/office/drawing/2014/main" val="20001"/>
                    </a:ext>
                  </a:extLst>
                </a:gridCol>
                <a:gridCol w="359764">
                  <a:extLst>
                    <a:ext uri="{9D8B030D-6E8A-4147-A177-3AD203B41FA5}">
                      <a16:colId xmlns:a16="http://schemas.microsoft.com/office/drawing/2014/main" val="20002"/>
                    </a:ext>
                  </a:extLst>
                </a:gridCol>
                <a:gridCol w="352269">
                  <a:extLst>
                    <a:ext uri="{9D8B030D-6E8A-4147-A177-3AD203B41FA5}">
                      <a16:colId xmlns:a16="http://schemas.microsoft.com/office/drawing/2014/main" val="20003"/>
                    </a:ext>
                  </a:extLst>
                </a:gridCol>
              </a:tblGrid>
              <a:tr h="422251">
                <a:tc>
                  <a:txBody>
                    <a:bodyPr/>
                    <a:lstStyle/>
                    <a:p>
                      <a:r>
                        <a:rPr lang="en-US" sz="1200" b="1" baseline="0" dirty="0">
                          <a:solidFill>
                            <a:schemeClr val="tx1"/>
                          </a:solidFill>
                        </a:rPr>
                        <a:t>Color</a:t>
                      </a:r>
                      <a:r>
                        <a:rPr lang="en-US" sz="1200" b="1" dirty="0">
                          <a:solidFill>
                            <a:schemeClr val="tx1"/>
                          </a:solidFill>
                        </a:rPr>
                        <a:t> </a:t>
                      </a:r>
                      <a:endParaRPr lang="sv-SE" sz="1200" dirty="0">
                        <a:solidFill>
                          <a:schemeClr val="tx1"/>
                        </a:solidFill>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sv-SE" sz="1200" dirty="0">
                          <a:solidFill>
                            <a:schemeClr val="tx1"/>
                          </a:solidFill>
                        </a:rPr>
                        <a:t>R</a:t>
                      </a: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sv-SE" sz="1200" dirty="0">
                          <a:solidFill>
                            <a:schemeClr val="tx1"/>
                          </a:solidFill>
                        </a:rPr>
                        <a:t>G</a:t>
                      </a: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sv-SE" sz="1200" dirty="0">
                          <a:solidFill>
                            <a:schemeClr val="tx1"/>
                          </a:solidFill>
                        </a:rPr>
                        <a:t>B</a:t>
                      </a: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19725">
                <a:tc>
                  <a:txBody>
                    <a:bodyPr/>
                    <a:lstStyle/>
                    <a:p>
                      <a:r>
                        <a:rPr lang="en-US" sz="1050" baseline="0" dirty="0">
                          <a:solidFill>
                            <a:schemeClr val="tx1"/>
                          </a:solidFill>
                        </a:rPr>
                        <a:t>NOUGAT</a:t>
                      </a:r>
                      <a:endParaRPr lang="sv-SE" sz="1050" dirty="0"/>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050" baseline="0" dirty="0">
                          <a:solidFill>
                            <a:schemeClr val="tx1"/>
                          </a:solidFill>
                        </a:rPr>
                        <a:t>153</a:t>
                      </a:r>
                      <a:endParaRPr lang="sv-SE" sz="1050" dirty="0"/>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050" baseline="0" dirty="0">
                          <a:solidFill>
                            <a:schemeClr val="tx1"/>
                          </a:solidFill>
                        </a:rPr>
                        <a:t>129</a:t>
                      </a:r>
                      <a:endParaRPr lang="sv-SE" sz="1050" dirty="0"/>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050" baseline="0" dirty="0">
                          <a:solidFill>
                            <a:schemeClr val="tx1"/>
                          </a:solidFill>
                        </a:rPr>
                        <a:t>102</a:t>
                      </a:r>
                      <a:endParaRPr lang="sv-SE" sz="1050" dirty="0"/>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27220">
                <a:tc>
                  <a:txBody>
                    <a:bodyPr/>
                    <a:lstStyle/>
                    <a:p>
                      <a:r>
                        <a:rPr lang="en-US" sz="1050" baseline="0" dirty="0">
                          <a:solidFill>
                            <a:schemeClr val="tx1"/>
                          </a:solidFill>
                        </a:rPr>
                        <a:t>OXYGEN</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baseline="0" dirty="0">
                          <a:solidFill>
                            <a:schemeClr val="tx1"/>
                          </a:solidFill>
                        </a:rPr>
                        <a:t>186</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baseline="0" dirty="0">
                          <a:solidFill>
                            <a:schemeClr val="tx1"/>
                          </a:solidFill>
                        </a:rPr>
                        <a:t>207</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baseline="0" dirty="0">
                          <a:solidFill>
                            <a:schemeClr val="tx1"/>
                          </a:solidFill>
                        </a:rPr>
                        <a:t>217</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04734">
                <a:tc>
                  <a:txBody>
                    <a:bodyPr/>
                    <a:lstStyle/>
                    <a:p>
                      <a:r>
                        <a:rPr lang="en-US" sz="1050" baseline="0" dirty="0">
                          <a:solidFill>
                            <a:schemeClr val="tx1"/>
                          </a:solidFill>
                        </a:rPr>
                        <a:t>OYSTER</a:t>
                      </a:r>
                      <a:r>
                        <a:rPr lang="en-US" sz="900" baseline="0" dirty="0">
                          <a:solidFill>
                            <a:schemeClr val="tx1"/>
                          </a:solidFill>
                        </a:rPr>
                        <a:t> </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baseline="0" dirty="0">
                          <a:solidFill>
                            <a:schemeClr val="tx1"/>
                          </a:solidFill>
                        </a:rPr>
                        <a:t>191 </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baseline="0" dirty="0">
                          <a:solidFill>
                            <a:schemeClr val="tx1"/>
                          </a:solidFill>
                        </a:rPr>
                        <a:t>186</a:t>
                      </a:r>
                      <a:r>
                        <a:rPr lang="en-US" sz="900" dirty="0">
                          <a:solidFill>
                            <a:schemeClr val="tx1"/>
                          </a:solidFill>
                        </a:rPr>
                        <a:t> </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166</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34715">
                <a:tc>
                  <a:txBody>
                    <a:bodyPr/>
                    <a:lstStyle/>
                    <a:p>
                      <a:r>
                        <a:rPr lang="en-US" sz="1050" dirty="0">
                          <a:solidFill>
                            <a:schemeClr val="tx1"/>
                          </a:solidFill>
                        </a:rPr>
                        <a:t>LAGOON</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160</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186</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184</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19725">
                <a:tc>
                  <a:txBody>
                    <a:bodyPr/>
                    <a:lstStyle/>
                    <a:p>
                      <a:r>
                        <a:rPr lang="en-US" sz="1050" dirty="0">
                          <a:solidFill>
                            <a:schemeClr val="tx1"/>
                          </a:solidFill>
                        </a:rPr>
                        <a:t>BACKDROP</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99</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96 </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91</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r>
                        <a:rPr lang="en-US" sz="1050" dirty="0">
                          <a:solidFill>
                            <a:schemeClr val="tx1"/>
                          </a:solidFill>
                        </a:rPr>
                        <a:t>CONCRETE</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143</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138</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131</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graphicFrame>
        <p:nvGraphicFramePr>
          <p:cNvPr id="83" name="Table 82"/>
          <p:cNvGraphicFramePr>
            <a:graphicFrameLocks noGrp="1"/>
          </p:cNvGraphicFramePr>
          <p:nvPr userDrawn="1">
            <p:extLst>
              <p:ext uri="{D42A27DB-BD31-4B8C-83A1-F6EECF244321}">
                <p14:modId xmlns:p14="http://schemas.microsoft.com/office/powerpoint/2010/main" val="2068169194"/>
              </p:ext>
            </p:extLst>
          </p:nvPr>
        </p:nvGraphicFramePr>
        <p:xfrm>
          <a:off x="3850762" y="1571440"/>
          <a:ext cx="2029382" cy="2899210"/>
        </p:xfrm>
        <a:graphic>
          <a:graphicData uri="http://schemas.openxmlformats.org/drawingml/2006/table">
            <a:tbl>
              <a:tblPr firstRow="1" bandRow="1">
                <a:tableStyleId>{5C22544A-7EE6-4342-B048-85BDC9FD1C3A}</a:tableStyleId>
              </a:tblPr>
              <a:tblGrid>
                <a:gridCol w="980070">
                  <a:extLst>
                    <a:ext uri="{9D8B030D-6E8A-4147-A177-3AD203B41FA5}">
                      <a16:colId xmlns:a16="http://schemas.microsoft.com/office/drawing/2014/main" val="20000"/>
                    </a:ext>
                  </a:extLst>
                </a:gridCol>
                <a:gridCol w="337279">
                  <a:extLst>
                    <a:ext uri="{9D8B030D-6E8A-4147-A177-3AD203B41FA5}">
                      <a16:colId xmlns:a16="http://schemas.microsoft.com/office/drawing/2014/main" val="20001"/>
                    </a:ext>
                  </a:extLst>
                </a:gridCol>
                <a:gridCol w="359764">
                  <a:extLst>
                    <a:ext uri="{9D8B030D-6E8A-4147-A177-3AD203B41FA5}">
                      <a16:colId xmlns:a16="http://schemas.microsoft.com/office/drawing/2014/main" val="20002"/>
                    </a:ext>
                  </a:extLst>
                </a:gridCol>
                <a:gridCol w="352269">
                  <a:extLst>
                    <a:ext uri="{9D8B030D-6E8A-4147-A177-3AD203B41FA5}">
                      <a16:colId xmlns:a16="http://schemas.microsoft.com/office/drawing/2014/main" val="20003"/>
                    </a:ext>
                  </a:extLst>
                </a:gridCol>
              </a:tblGrid>
              <a:tr h="422251">
                <a:tc>
                  <a:txBody>
                    <a:bodyPr/>
                    <a:lstStyle/>
                    <a:p>
                      <a:r>
                        <a:rPr lang="en-US" sz="1200" b="1" baseline="0" dirty="0">
                          <a:solidFill>
                            <a:schemeClr val="tx1"/>
                          </a:solidFill>
                        </a:rPr>
                        <a:t>Color</a:t>
                      </a:r>
                      <a:r>
                        <a:rPr lang="en-US" sz="1200" b="1" dirty="0">
                          <a:solidFill>
                            <a:schemeClr val="tx1"/>
                          </a:solidFill>
                        </a:rPr>
                        <a:t> </a:t>
                      </a:r>
                      <a:endParaRPr lang="sv-SE" sz="1200" dirty="0">
                        <a:solidFill>
                          <a:schemeClr val="tx1"/>
                        </a:solidFill>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sv-SE" sz="1200" dirty="0">
                          <a:solidFill>
                            <a:schemeClr val="tx1"/>
                          </a:solidFill>
                        </a:rPr>
                        <a:t>R</a:t>
                      </a: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sv-SE" sz="1200" dirty="0">
                          <a:solidFill>
                            <a:schemeClr val="tx1"/>
                          </a:solidFill>
                        </a:rPr>
                        <a:t>G</a:t>
                      </a: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sv-SE" sz="1200" dirty="0">
                          <a:solidFill>
                            <a:schemeClr val="tx1"/>
                          </a:solidFill>
                        </a:rPr>
                        <a:t>B</a:t>
                      </a: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19725">
                <a:tc>
                  <a:txBody>
                    <a:bodyPr/>
                    <a:lstStyle/>
                    <a:p>
                      <a:r>
                        <a:rPr lang="en-US" sz="1050" baseline="0" dirty="0">
                          <a:solidFill>
                            <a:schemeClr val="tx1"/>
                          </a:solidFill>
                        </a:rPr>
                        <a:t>WOOL</a:t>
                      </a:r>
                      <a:endParaRPr lang="sv-SE" sz="1050" dirty="0"/>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050" baseline="0" dirty="0">
                          <a:solidFill>
                            <a:schemeClr val="tx1"/>
                          </a:solidFill>
                        </a:rPr>
                        <a:t>189</a:t>
                      </a:r>
                      <a:endParaRPr lang="sv-SE" sz="1050" dirty="0"/>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050" baseline="0" dirty="0">
                          <a:solidFill>
                            <a:schemeClr val="tx1"/>
                          </a:solidFill>
                        </a:rPr>
                        <a:t>182</a:t>
                      </a:r>
                      <a:endParaRPr lang="sv-SE" sz="1050" dirty="0"/>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050" baseline="0" dirty="0">
                          <a:solidFill>
                            <a:schemeClr val="tx1"/>
                          </a:solidFill>
                        </a:rPr>
                        <a:t>175</a:t>
                      </a:r>
                      <a:endParaRPr lang="sv-SE" sz="1050" dirty="0"/>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27220">
                <a:tc>
                  <a:txBody>
                    <a:bodyPr/>
                    <a:lstStyle/>
                    <a:p>
                      <a:r>
                        <a:rPr lang="en-US" sz="1050" baseline="0" dirty="0">
                          <a:solidFill>
                            <a:schemeClr val="tx1"/>
                          </a:solidFill>
                        </a:rPr>
                        <a:t>CLOUD</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baseline="0" dirty="0">
                          <a:solidFill>
                            <a:schemeClr val="tx1"/>
                          </a:solidFill>
                        </a:rPr>
                        <a:t>232</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baseline="0" dirty="0">
                          <a:solidFill>
                            <a:schemeClr val="tx1"/>
                          </a:solidFill>
                        </a:rPr>
                        <a:t>229</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baseline="0" dirty="0">
                          <a:solidFill>
                            <a:schemeClr val="tx1"/>
                          </a:solidFill>
                        </a:rPr>
                        <a:t>227</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04734">
                <a:tc>
                  <a:txBody>
                    <a:bodyPr/>
                    <a:lstStyle/>
                    <a:p>
                      <a:r>
                        <a:rPr lang="en-US" sz="1050" baseline="0" dirty="0">
                          <a:solidFill>
                            <a:schemeClr val="tx1"/>
                          </a:solidFill>
                        </a:rPr>
                        <a:t>TEAK</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baseline="0" dirty="0">
                          <a:solidFill>
                            <a:schemeClr val="tx1"/>
                          </a:solidFill>
                        </a:rPr>
                        <a:t>99 </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baseline="0" dirty="0">
                          <a:solidFill>
                            <a:schemeClr val="tx1"/>
                          </a:solidFill>
                        </a:rPr>
                        <a:t>70</a:t>
                      </a:r>
                      <a:r>
                        <a:rPr lang="en-US" sz="900" dirty="0">
                          <a:solidFill>
                            <a:schemeClr val="tx1"/>
                          </a:solidFill>
                        </a:rPr>
                        <a:t> </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50</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34715">
                <a:tc>
                  <a:txBody>
                    <a:bodyPr/>
                    <a:lstStyle/>
                    <a:p>
                      <a:r>
                        <a:rPr lang="en-US" sz="1050" dirty="0">
                          <a:solidFill>
                            <a:schemeClr val="tx1"/>
                          </a:solidFill>
                        </a:rPr>
                        <a:t>PETROLEUM</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8</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68</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84</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19725">
                <a:tc>
                  <a:txBody>
                    <a:bodyPr/>
                    <a:lstStyle/>
                    <a:p>
                      <a:r>
                        <a:rPr lang="en-US" sz="1050" dirty="0">
                          <a:solidFill>
                            <a:schemeClr val="tx1"/>
                          </a:solidFill>
                        </a:rPr>
                        <a:t>PLUM</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105</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47 </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71</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70840">
                <a:tc>
                  <a:txBody>
                    <a:bodyPr/>
                    <a:lstStyle/>
                    <a:p>
                      <a:r>
                        <a:rPr lang="en-US" sz="1050" dirty="0">
                          <a:solidFill>
                            <a:schemeClr val="tx1"/>
                          </a:solidFill>
                        </a:rPr>
                        <a:t>OLIVE</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95</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88 </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050" dirty="0">
                          <a:solidFill>
                            <a:schemeClr val="tx1"/>
                          </a:solidFill>
                        </a:rPr>
                        <a:t>38</a:t>
                      </a:r>
                      <a:endParaRPr lang="sv-SE" sz="1050" dirty="0"/>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85" name="Text Placeholder 5"/>
          <p:cNvSpPr>
            <a:spLocks noGrp="1"/>
          </p:cNvSpPr>
          <p:nvPr>
            <p:ph type="body" sz="quarter" idx="31" hasCustomPrompt="1"/>
          </p:nvPr>
        </p:nvSpPr>
        <p:spPr>
          <a:xfrm>
            <a:off x="3422094" y="4113090"/>
            <a:ext cx="317538" cy="317489"/>
          </a:xfrm>
          <a:prstGeom prst="ellipse">
            <a:avLst/>
          </a:prstGeom>
          <a:solidFill>
            <a:srgbClr val="5F5826"/>
          </a:solidFill>
        </p:spPr>
        <p:txBody>
          <a:bodyPr anchor="ctr" anchorCtr="1">
            <a:noAutofit/>
          </a:bodyPr>
          <a:lstStyle>
            <a:lvl1pPr marL="0" indent="0" algn="ctr">
              <a:buNone/>
              <a:defRPr sz="2000">
                <a:solidFill>
                  <a:schemeClr val="tx1"/>
                </a:solidFill>
              </a:defRPr>
            </a:lvl1pPr>
          </a:lstStyle>
          <a:p>
            <a:pPr lvl="0"/>
            <a:r>
              <a:rPr lang="en-US"/>
              <a:t> </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70185" y="4872759"/>
            <a:ext cx="1647825" cy="1285875"/>
          </a:xfrm>
          <a:prstGeom prst="rect">
            <a:avLst/>
          </a:prstGeom>
        </p:spPr>
      </p:pic>
      <p:cxnSp>
        <p:nvCxnSpPr>
          <p:cNvPr id="88" name="Rak 109"/>
          <p:cNvCxnSpPr/>
          <p:nvPr userDrawn="1"/>
        </p:nvCxnSpPr>
        <p:spPr>
          <a:xfrm>
            <a:off x="9180072" y="4133056"/>
            <a:ext cx="843710"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9" name="Rak 110"/>
          <p:cNvCxnSpPr/>
          <p:nvPr userDrawn="1"/>
        </p:nvCxnSpPr>
        <p:spPr>
          <a:xfrm>
            <a:off x="10150342" y="4134583"/>
            <a:ext cx="964981" cy="0"/>
          </a:xfrm>
          <a:prstGeom prst="line">
            <a:avLst/>
          </a:prstGeom>
          <a:ln w="9525">
            <a:solidFill>
              <a:schemeClr val="bg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476250" y="4939434"/>
            <a:ext cx="225108" cy="938719"/>
          </a:xfrm>
          <a:prstGeom prst="rect">
            <a:avLst/>
          </a:prstGeom>
          <a:noFill/>
        </p:spPr>
        <p:txBody>
          <a:bodyPr wrap="square" rtlCol="0">
            <a:spAutoFit/>
          </a:bodyPr>
          <a:lstStyle/>
          <a:p>
            <a:pPr>
              <a:lnSpc>
                <a:spcPts val="1100"/>
              </a:lnSpc>
            </a:pPr>
            <a:r>
              <a:rPr lang="sv-SE" sz="1100" kern="1200" baseline="0" dirty="0">
                <a:solidFill>
                  <a:schemeClr val="tx1"/>
                </a:solidFill>
                <a:latin typeface="+mn-lt"/>
                <a:ea typeface="+mn-ea"/>
                <a:cs typeface="+mn-cs"/>
              </a:rPr>
              <a:t>1</a:t>
            </a:r>
          </a:p>
          <a:p>
            <a:pPr>
              <a:lnSpc>
                <a:spcPts val="1100"/>
              </a:lnSpc>
            </a:pPr>
            <a:endParaRPr lang="sv-SE" sz="1100" kern="1200" baseline="0" dirty="0">
              <a:solidFill>
                <a:schemeClr val="tx1"/>
              </a:solidFill>
              <a:latin typeface="+mn-lt"/>
              <a:ea typeface="+mn-ea"/>
              <a:cs typeface="+mn-cs"/>
            </a:endParaRPr>
          </a:p>
          <a:p>
            <a:pPr>
              <a:lnSpc>
                <a:spcPts val="1100"/>
              </a:lnSpc>
            </a:pPr>
            <a:endParaRPr lang="sv-SE" sz="1100" kern="1200" baseline="0" dirty="0">
              <a:solidFill>
                <a:schemeClr val="tx1"/>
              </a:solidFill>
              <a:latin typeface="+mn-lt"/>
              <a:ea typeface="+mn-ea"/>
              <a:cs typeface="+mn-cs"/>
            </a:endParaRPr>
          </a:p>
          <a:p>
            <a:pPr>
              <a:lnSpc>
                <a:spcPts val="1100"/>
              </a:lnSpc>
            </a:pPr>
            <a:r>
              <a:rPr lang="sv-SE" sz="1100" kern="1200" baseline="0" dirty="0">
                <a:solidFill>
                  <a:schemeClr val="tx1"/>
                </a:solidFill>
                <a:latin typeface="+mn-lt"/>
                <a:ea typeface="+mn-ea"/>
                <a:cs typeface="+mn-cs"/>
              </a:rPr>
              <a:t>2</a:t>
            </a:r>
          </a:p>
          <a:p>
            <a:pPr>
              <a:lnSpc>
                <a:spcPts val="1100"/>
              </a:lnSpc>
            </a:pPr>
            <a:endParaRPr lang="sv-SE" sz="1100" kern="1200" baseline="0" dirty="0">
              <a:solidFill>
                <a:schemeClr val="tx1"/>
              </a:solidFill>
              <a:latin typeface="+mn-lt"/>
              <a:ea typeface="+mn-ea"/>
              <a:cs typeface="+mn-cs"/>
            </a:endParaRPr>
          </a:p>
          <a:p>
            <a:pPr>
              <a:lnSpc>
                <a:spcPts val="1100"/>
              </a:lnSpc>
            </a:pPr>
            <a:r>
              <a:rPr lang="sv-SE" sz="1100" kern="1200" baseline="0" dirty="0">
                <a:solidFill>
                  <a:schemeClr val="tx1"/>
                </a:solidFill>
                <a:latin typeface="+mn-lt"/>
                <a:ea typeface="+mn-ea"/>
                <a:cs typeface="+mn-cs"/>
              </a:rPr>
              <a:t>3</a:t>
            </a:r>
          </a:p>
        </p:txBody>
      </p:sp>
    </p:spTree>
    <p:extLst>
      <p:ext uri="{BB962C8B-B14F-4D97-AF65-F5344CB8AC3E}">
        <p14:creationId xmlns:p14="http://schemas.microsoft.com/office/powerpoint/2010/main" val="2691227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LEASE NOTE">
    <p:spTree>
      <p:nvGrpSpPr>
        <p:cNvPr id="1" name=""/>
        <p:cNvGrpSpPr/>
        <p:nvPr/>
      </p:nvGrpSpPr>
      <p:grpSpPr>
        <a:xfrm>
          <a:off x="0" y="0"/>
          <a:ext cx="0" cy="0"/>
          <a:chOff x="0" y="0"/>
          <a:chExt cx="0" cy="0"/>
        </a:xfrm>
      </p:grpSpPr>
      <p:sp>
        <p:nvSpPr>
          <p:cNvPr id="2" name="Rectangle 1"/>
          <p:cNvSpPr/>
          <p:nvPr userDrawn="1"/>
        </p:nvSpPr>
        <p:spPr>
          <a:xfrm>
            <a:off x="0" y="0"/>
            <a:ext cx="11522075" cy="6471535"/>
          </a:xfrm>
          <a:prstGeom prst="rect">
            <a:avLst/>
          </a:prstGeom>
          <a:solidFill>
            <a:schemeClr val="bg1"/>
          </a:solidFill>
          <a:ln w="3175">
            <a:no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15214" tIns="57607" rIns="115214" bIns="57607" numCol="1" spcCol="0" rtlCol="0" fromWordArt="0" anchor="ctr" anchorCtr="0" forceAA="0" compatLnSpc="1">
            <a:prstTxWarp prst="textNoShape">
              <a:avLst/>
            </a:prstTxWarp>
            <a:noAutofit/>
          </a:bodyPr>
          <a:lstStyle/>
          <a:p>
            <a:pPr algn="ctr"/>
            <a:endParaRPr lang="sv-SE"/>
          </a:p>
        </p:txBody>
      </p:sp>
      <p:sp>
        <p:nvSpPr>
          <p:cNvPr id="4" name="TextBox 3"/>
          <p:cNvSpPr txBox="1"/>
          <p:nvPr userDrawn="1"/>
        </p:nvSpPr>
        <p:spPr>
          <a:xfrm>
            <a:off x="1" y="906463"/>
            <a:ext cx="11522074" cy="4658608"/>
          </a:xfrm>
          <a:prstGeom prst="rect">
            <a:avLst/>
          </a:prstGeom>
          <a:noFill/>
        </p:spPr>
        <p:txBody>
          <a:bodyPr wrap="square" lIns="115214" tIns="57607" rIns="115214" bIns="57607" rtlCol="0">
            <a:spAutoFit/>
          </a:bodyPr>
          <a:lstStyle/>
          <a:p>
            <a:pPr algn="ctr">
              <a:spcBef>
                <a:spcPts val="2268"/>
              </a:spcBef>
            </a:pPr>
            <a:r>
              <a:rPr lang="en-US" sz="6900" kern="1200" dirty="0">
                <a:solidFill>
                  <a:srgbClr val="C4001A"/>
                </a:solidFill>
                <a:latin typeface="+mn-lt"/>
                <a:ea typeface="+mn-ea"/>
                <a:cs typeface="+mn-cs"/>
              </a:rPr>
              <a:t>NOTE:</a:t>
            </a:r>
          </a:p>
          <a:p>
            <a:pPr algn="ctr">
              <a:spcBef>
                <a:spcPts val="2268"/>
              </a:spcBef>
            </a:pPr>
            <a:r>
              <a:rPr lang="en-US" sz="6900" kern="1200" dirty="0">
                <a:solidFill>
                  <a:srgbClr val="C4001A"/>
                </a:solidFill>
                <a:latin typeface="+mn-lt"/>
                <a:ea typeface="+mn-ea"/>
                <a:cs typeface="+mn-cs"/>
              </a:rPr>
              <a:t>Layouts after this slide</a:t>
            </a:r>
            <a:br>
              <a:rPr lang="en-US" sz="6900" kern="1200" dirty="0">
                <a:solidFill>
                  <a:srgbClr val="C4001A"/>
                </a:solidFill>
                <a:latin typeface="+mn-lt"/>
                <a:ea typeface="+mn-ea"/>
                <a:cs typeface="+mn-cs"/>
              </a:rPr>
            </a:br>
            <a:r>
              <a:rPr lang="en-US" sz="6900" kern="1200" dirty="0">
                <a:solidFill>
                  <a:srgbClr val="C4001A"/>
                </a:solidFill>
                <a:latin typeface="+mn-lt"/>
                <a:ea typeface="+mn-ea"/>
                <a:cs typeface="+mn-cs"/>
              </a:rPr>
              <a:t> are not</a:t>
            </a:r>
            <a:r>
              <a:rPr lang="en-US" sz="6900" kern="1200" baseline="0" dirty="0">
                <a:solidFill>
                  <a:srgbClr val="C4001A"/>
                </a:solidFill>
                <a:latin typeface="+mn-lt"/>
                <a:ea typeface="+mn-ea"/>
                <a:cs typeface="+mn-cs"/>
              </a:rPr>
              <a:t> </a:t>
            </a:r>
            <a:r>
              <a:rPr lang="en-US" sz="6900" kern="1200" dirty="0">
                <a:solidFill>
                  <a:srgbClr val="C4001A"/>
                </a:solidFill>
                <a:latin typeface="+mn-lt"/>
                <a:ea typeface="+mn-ea"/>
                <a:cs typeface="+mn-cs"/>
              </a:rPr>
              <a:t>Volvo Group corporate brand layouts.</a:t>
            </a:r>
          </a:p>
        </p:txBody>
      </p:sp>
    </p:spTree>
    <p:extLst>
      <p:ext uri="{BB962C8B-B14F-4D97-AF65-F5344CB8AC3E}">
        <p14:creationId xmlns:p14="http://schemas.microsoft.com/office/powerpoint/2010/main" val="5851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28306388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086"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1" name="Rectangle 9"/>
          <p:cNvSpPr>
            <a:spLocks noChangeArrowheads="1"/>
          </p:cNvSpPr>
          <p:nvPr userDrawn="1"/>
        </p:nvSpPr>
        <p:spPr bwMode="auto">
          <a:xfrm>
            <a:off x="757238" y="5877340"/>
            <a:ext cx="2368550" cy="20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a:lstStyle/>
          <a:p>
            <a:pPr>
              <a:spcBef>
                <a:spcPct val="0"/>
              </a:spcBef>
            </a:pPr>
            <a:r>
              <a:rPr lang="sv-SE" sz="700" b="1" baseline="0" dirty="0">
                <a:solidFill>
                  <a:schemeClr val="tx1"/>
                </a:solidFill>
                <a:latin typeface="Arial" charset="0"/>
              </a:rPr>
              <a:t>Volvo Group</a:t>
            </a:r>
          </a:p>
        </p:txBody>
      </p:sp>
      <p:sp>
        <p:nvSpPr>
          <p:cNvPr id="12" name="Rectangle 7"/>
          <p:cNvSpPr>
            <a:spLocks noGrp="1" noChangeArrowheads="1"/>
          </p:cNvSpPr>
          <p:nvPr>
            <p:ph type="ftr" sz="quarter" idx="3"/>
          </p:nvPr>
        </p:nvSpPr>
        <p:spPr bwMode="auto">
          <a:xfrm>
            <a:off x="757238" y="6019122"/>
            <a:ext cx="8059736" cy="20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spcBef>
                <a:spcPct val="0"/>
              </a:spcBef>
              <a:defRPr sz="700" baseline="0">
                <a:solidFill>
                  <a:schemeClr val="tx1"/>
                </a:solidFill>
                <a:latin typeface="Arial" charset="0"/>
              </a:defRPr>
            </a:lvl1pPr>
          </a:lstStyle>
          <a:p>
            <a:endParaRPr lang="en-US" dirty="0"/>
          </a:p>
        </p:txBody>
      </p:sp>
      <p:sp>
        <p:nvSpPr>
          <p:cNvPr id="13" name="Rectangle 8"/>
          <p:cNvSpPr>
            <a:spLocks noGrp="1" noChangeArrowheads="1"/>
          </p:cNvSpPr>
          <p:nvPr>
            <p:ph type="sldNum" sz="quarter" idx="4"/>
          </p:nvPr>
        </p:nvSpPr>
        <p:spPr bwMode="auto">
          <a:xfrm>
            <a:off x="757238" y="6150008"/>
            <a:ext cx="511176"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lvl1pPr>
              <a:spcBef>
                <a:spcPct val="0"/>
              </a:spcBef>
              <a:defRPr sz="700" baseline="0">
                <a:solidFill>
                  <a:schemeClr val="tx1"/>
                </a:solidFill>
                <a:latin typeface="Arial" charset="0"/>
              </a:defRPr>
            </a:lvl1pPr>
          </a:lstStyle>
          <a:p>
            <a:fld id="{F4BB9EDD-1740-4E4A-8601-A7D0893F42E6}" type="slidenum">
              <a:rPr lang="en-US" smtClean="0"/>
              <a:pPr/>
              <a:t>‹#›</a:t>
            </a:fld>
            <a:endParaRPr lang="en-US" dirty="0"/>
          </a:p>
        </p:txBody>
      </p:sp>
      <p:sp>
        <p:nvSpPr>
          <p:cNvPr id="14" name="Rectangle 10"/>
          <p:cNvSpPr>
            <a:spLocks noGrp="1" noChangeArrowheads="1"/>
          </p:cNvSpPr>
          <p:nvPr>
            <p:ph type="dt" sz="half" idx="2"/>
          </p:nvPr>
        </p:nvSpPr>
        <p:spPr bwMode="auto">
          <a:xfrm>
            <a:off x="927569" y="6148421"/>
            <a:ext cx="2861796"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lvl1pPr>
              <a:spcBef>
                <a:spcPct val="0"/>
              </a:spcBef>
              <a:defRPr sz="700" baseline="0">
                <a:solidFill>
                  <a:schemeClr val="tx1"/>
                </a:solidFill>
                <a:latin typeface="Arial" charset="0"/>
              </a:defRPr>
            </a:lvl1pPr>
          </a:lstStyle>
          <a:p>
            <a:endParaRPr lang="en-US" dirty="0"/>
          </a:p>
        </p:txBody>
      </p:sp>
      <p:pic>
        <p:nvPicPr>
          <p:cNvPr id="15" name="Bildobjekt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116838" y="5832175"/>
            <a:ext cx="648000" cy="648000"/>
          </a:xfrm>
          <a:prstGeom prst="rect">
            <a:avLst/>
          </a:prstGeom>
          <a:ln w="12700">
            <a:noFill/>
          </a:ln>
        </p:spPr>
      </p:pic>
      <p:sp>
        <p:nvSpPr>
          <p:cNvPr id="10" name="Title Placeholder 1"/>
          <p:cNvSpPr>
            <a:spLocks noGrp="1"/>
          </p:cNvSpPr>
          <p:nvPr>
            <p:ph type="title"/>
          </p:nvPr>
        </p:nvSpPr>
        <p:spPr>
          <a:xfrm>
            <a:off x="667298" y="582900"/>
            <a:ext cx="10097540" cy="1076325"/>
          </a:xfrm>
          <a:prstGeom prst="rect">
            <a:avLst/>
          </a:prstGeom>
        </p:spPr>
        <p:txBody>
          <a:bodyPr vert="horz" lIns="91440" tIns="45720" rIns="91440" bIns="45720" rtlCol="0" anchor="t" anchorCtr="0">
            <a:noAutofit/>
          </a:bodyPr>
          <a:lstStyle/>
          <a:p>
            <a:r>
              <a:rPr lang="en-US" noProof="0"/>
              <a:t>Click to edit Master title style</a:t>
            </a:r>
            <a:endParaRPr lang="en-US" noProof="0" dirty="0"/>
          </a:p>
        </p:txBody>
      </p:sp>
      <p:sp>
        <p:nvSpPr>
          <p:cNvPr id="16" name="Text Placeholder 2"/>
          <p:cNvSpPr>
            <a:spLocks noGrp="1"/>
          </p:cNvSpPr>
          <p:nvPr>
            <p:ph idx="1"/>
          </p:nvPr>
        </p:nvSpPr>
        <p:spPr>
          <a:xfrm>
            <a:off x="667297" y="1663908"/>
            <a:ext cx="10097541" cy="4098717"/>
          </a:xfrm>
          <a:prstGeom prst="rect">
            <a:avLst/>
          </a:prstGeom>
        </p:spPr>
        <p:txBody>
          <a:bodyPr vert="horz" lIns="91440" tIns="45720" rIns="91440" bIns="45720" rtlCol="0">
            <a:normAutofit/>
          </a:bodyPr>
          <a:lstStyle/>
          <a:p>
            <a:pPr marL="234950" lvl="0" indent="-234950" algn="l" rtl="0" fontAlgn="base">
              <a:spcBef>
                <a:spcPct val="40000"/>
              </a:spcBef>
              <a:spcAft>
                <a:spcPct val="0"/>
              </a:spcAft>
              <a:buClr>
                <a:schemeClr val="tx2"/>
              </a:buClr>
              <a:buFont typeface="Symbol" pitchFamily="18" charset="2"/>
              <a:buChar char="·"/>
            </a:pPr>
            <a:r>
              <a:rPr lang="en-US" noProof="0"/>
              <a:t>Click to edit Master text styles</a:t>
            </a:r>
          </a:p>
          <a:p>
            <a:pPr marL="234950" lvl="1" indent="-234950" algn="l" rtl="0" fontAlgn="base">
              <a:spcBef>
                <a:spcPct val="40000"/>
              </a:spcBef>
              <a:spcAft>
                <a:spcPct val="0"/>
              </a:spcAft>
              <a:buClr>
                <a:schemeClr val="tx2"/>
              </a:buClr>
              <a:buFont typeface="Symbol" pitchFamily="18" charset="2"/>
              <a:buChar char="·"/>
            </a:pPr>
            <a:r>
              <a:rPr lang="en-US" noProof="0"/>
              <a:t>Second level</a:t>
            </a:r>
          </a:p>
          <a:p>
            <a:pPr marL="234950" lvl="2" indent="-234950" algn="l" rtl="0" fontAlgn="base">
              <a:spcBef>
                <a:spcPct val="40000"/>
              </a:spcBef>
              <a:spcAft>
                <a:spcPct val="0"/>
              </a:spcAft>
              <a:buClr>
                <a:schemeClr val="tx2"/>
              </a:buClr>
              <a:buFont typeface="Symbol" pitchFamily="18" charset="2"/>
              <a:buChar char="·"/>
            </a:pPr>
            <a:r>
              <a:rPr lang="en-US" noProof="0"/>
              <a:t>Third level</a:t>
            </a:r>
          </a:p>
          <a:p>
            <a:pPr marL="234950" lvl="3" indent="-234950" algn="l" rtl="0" fontAlgn="base">
              <a:spcBef>
                <a:spcPct val="40000"/>
              </a:spcBef>
              <a:spcAft>
                <a:spcPct val="0"/>
              </a:spcAft>
              <a:buClr>
                <a:schemeClr val="tx2"/>
              </a:buClr>
              <a:buFont typeface="Symbol" pitchFamily="18" charset="2"/>
              <a:buChar char="·"/>
            </a:pPr>
            <a:r>
              <a:rPr lang="en-US" noProof="0"/>
              <a:t>Fourth level</a:t>
            </a:r>
          </a:p>
          <a:p>
            <a:pPr marL="234950" lvl="4" indent="-234950" algn="l" rtl="0" fontAlgn="base">
              <a:spcBef>
                <a:spcPct val="40000"/>
              </a:spcBef>
              <a:spcAft>
                <a:spcPct val="0"/>
              </a:spcAft>
              <a:buClr>
                <a:schemeClr val="tx2"/>
              </a:buClr>
              <a:buFont typeface="Symbol" pitchFamily="18" charset="2"/>
              <a:buChar char="·"/>
            </a:pPr>
            <a:r>
              <a:rPr lang="en-US" noProof="0"/>
              <a:t>Fifth level</a:t>
            </a:r>
            <a:endParaRPr lang="en-US" noProof="0" dirty="0"/>
          </a:p>
        </p:txBody>
      </p:sp>
    </p:spTree>
    <p:extLst>
      <p:ext uri="{BB962C8B-B14F-4D97-AF65-F5344CB8AC3E}">
        <p14:creationId xmlns:p14="http://schemas.microsoft.com/office/powerpoint/2010/main" val="65029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heading and Conten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118376369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10"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6" name="Text Placeholder 2"/>
          <p:cNvSpPr>
            <a:spLocks noGrp="1"/>
          </p:cNvSpPr>
          <p:nvPr>
            <p:ph type="body" idx="17" hasCustomPrompt="1"/>
          </p:nvPr>
        </p:nvSpPr>
        <p:spPr>
          <a:xfrm>
            <a:off x="667298" y="1115947"/>
            <a:ext cx="10082786" cy="386174"/>
          </a:xfrm>
          <a:prstGeom prst="rect">
            <a:avLst/>
          </a:prstGeom>
        </p:spPr>
        <p:txBody>
          <a:bodyPr anchor="t" anchorCtr="0">
            <a:noAutofit/>
          </a:bodyPr>
          <a:lstStyle>
            <a:lvl1pPr marL="0" indent="0">
              <a:lnSpc>
                <a:spcPts val="2700"/>
              </a:lnSpc>
              <a:buNone/>
              <a:defRPr sz="18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ADD SUB-HEADING  </a:t>
            </a:r>
          </a:p>
        </p:txBody>
      </p:sp>
      <p:sp>
        <p:nvSpPr>
          <p:cNvPr id="10" name="Rectangle 9"/>
          <p:cNvSpPr>
            <a:spLocks noChangeArrowheads="1"/>
          </p:cNvSpPr>
          <p:nvPr userDrawn="1"/>
        </p:nvSpPr>
        <p:spPr bwMode="auto">
          <a:xfrm>
            <a:off x="757238" y="5877340"/>
            <a:ext cx="2368550" cy="20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a:lstStyle/>
          <a:p>
            <a:pPr>
              <a:spcBef>
                <a:spcPct val="0"/>
              </a:spcBef>
            </a:pPr>
            <a:r>
              <a:rPr lang="sv-SE" sz="700" b="1" baseline="0" dirty="0">
                <a:solidFill>
                  <a:schemeClr val="tx1"/>
                </a:solidFill>
                <a:latin typeface="Arial" charset="0"/>
              </a:rPr>
              <a:t>Volvo Group</a:t>
            </a:r>
          </a:p>
        </p:txBody>
      </p:sp>
      <p:sp>
        <p:nvSpPr>
          <p:cNvPr id="11" name="Rectangle 7"/>
          <p:cNvSpPr>
            <a:spLocks noGrp="1" noChangeArrowheads="1"/>
          </p:cNvSpPr>
          <p:nvPr>
            <p:ph type="ftr" sz="quarter" idx="3"/>
          </p:nvPr>
        </p:nvSpPr>
        <p:spPr bwMode="auto">
          <a:xfrm>
            <a:off x="757238" y="6019122"/>
            <a:ext cx="8059736" cy="20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spcBef>
                <a:spcPct val="0"/>
              </a:spcBef>
              <a:defRPr sz="700" baseline="0">
                <a:solidFill>
                  <a:schemeClr val="tx1"/>
                </a:solidFill>
                <a:latin typeface="Arial" charset="0"/>
              </a:defRPr>
            </a:lvl1pPr>
          </a:lstStyle>
          <a:p>
            <a:endParaRPr lang="en-US" dirty="0"/>
          </a:p>
        </p:txBody>
      </p:sp>
      <p:sp>
        <p:nvSpPr>
          <p:cNvPr id="12" name="Rectangle 8"/>
          <p:cNvSpPr>
            <a:spLocks noGrp="1" noChangeArrowheads="1"/>
          </p:cNvSpPr>
          <p:nvPr>
            <p:ph type="sldNum" sz="quarter" idx="4"/>
          </p:nvPr>
        </p:nvSpPr>
        <p:spPr bwMode="auto">
          <a:xfrm>
            <a:off x="757238" y="6150008"/>
            <a:ext cx="511176"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lvl1pPr>
              <a:spcBef>
                <a:spcPct val="0"/>
              </a:spcBef>
              <a:defRPr sz="700" baseline="0">
                <a:solidFill>
                  <a:schemeClr val="tx1"/>
                </a:solidFill>
                <a:latin typeface="Arial" charset="0"/>
              </a:defRPr>
            </a:lvl1pPr>
          </a:lstStyle>
          <a:p>
            <a:fld id="{F4BB9EDD-1740-4E4A-8601-A7D0893F42E6}" type="slidenum">
              <a:rPr lang="en-US" smtClean="0"/>
              <a:pPr/>
              <a:t>‹#›</a:t>
            </a:fld>
            <a:endParaRPr lang="en-US" dirty="0"/>
          </a:p>
        </p:txBody>
      </p:sp>
      <p:sp>
        <p:nvSpPr>
          <p:cNvPr id="13" name="Rectangle 10"/>
          <p:cNvSpPr>
            <a:spLocks noGrp="1" noChangeArrowheads="1"/>
          </p:cNvSpPr>
          <p:nvPr>
            <p:ph type="dt" sz="half" idx="2"/>
          </p:nvPr>
        </p:nvSpPr>
        <p:spPr bwMode="auto">
          <a:xfrm>
            <a:off x="927569" y="6148421"/>
            <a:ext cx="2861796"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lvl1pPr>
              <a:spcBef>
                <a:spcPct val="0"/>
              </a:spcBef>
              <a:defRPr sz="700" baseline="0">
                <a:solidFill>
                  <a:schemeClr val="tx1"/>
                </a:solidFill>
                <a:latin typeface="Arial" charset="0"/>
              </a:defRPr>
            </a:lvl1pPr>
          </a:lstStyle>
          <a:p>
            <a:endParaRPr lang="en-US" dirty="0"/>
          </a:p>
        </p:txBody>
      </p:sp>
      <p:pic>
        <p:nvPicPr>
          <p:cNvPr id="14" name="Bildobjekt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116838" y="5832175"/>
            <a:ext cx="648000" cy="648000"/>
          </a:xfrm>
          <a:prstGeom prst="rect">
            <a:avLst/>
          </a:prstGeom>
          <a:ln w="12700">
            <a:noFill/>
          </a:ln>
        </p:spPr>
      </p:pic>
      <p:sp>
        <p:nvSpPr>
          <p:cNvPr id="19" name="Title Placeholder 1"/>
          <p:cNvSpPr>
            <a:spLocks noGrp="1"/>
          </p:cNvSpPr>
          <p:nvPr>
            <p:ph type="title"/>
          </p:nvPr>
        </p:nvSpPr>
        <p:spPr>
          <a:xfrm>
            <a:off x="667298" y="582901"/>
            <a:ext cx="10097540" cy="522000"/>
          </a:xfrm>
          <a:prstGeom prst="rect">
            <a:avLst/>
          </a:prstGeom>
        </p:spPr>
        <p:txBody>
          <a:bodyPr vert="horz" lIns="91440" tIns="45720" rIns="91440" bIns="45720" rtlCol="0" anchor="t" anchorCtr="0">
            <a:noAutofit/>
          </a:bodyPr>
          <a:lstStyle/>
          <a:p>
            <a:r>
              <a:rPr lang="en-US" noProof="0"/>
              <a:t>Click to edit Master title style</a:t>
            </a:r>
            <a:endParaRPr lang="en-US" noProof="0" dirty="0"/>
          </a:p>
        </p:txBody>
      </p:sp>
      <p:sp>
        <p:nvSpPr>
          <p:cNvPr id="21" name="Content Placeholder 2"/>
          <p:cNvSpPr>
            <a:spLocks noGrp="1"/>
          </p:cNvSpPr>
          <p:nvPr>
            <p:ph idx="18"/>
          </p:nvPr>
        </p:nvSpPr>
        <p:spPr>
          <a:xfrm>
            <a:off x="667062" y="1663908"/>
            <a:ext cx="10097776" cy="4107305"/>
          </a:xfrm>
          <a:prstGeom prst="rect">
            <a:avLst/>
          </a:prstGeom>
        </p:spPr>
        <p:txBody>
          <a:bodyPr/>
          <a:lstStyle>
            <a:lvl1pPr marL="234950" indent="-234950" algn="l" rtl="0" fontAlgn="base">
              <a:spcBef>
                <a:spcPct val="40000"/>
              </a:spcBef>
              <a:spcAft>
                <a:spcPct val="0"/>
              </a:spcAft>
              <a:buClr>
                <a:schemeClr val="tx2"/>
              </a:buClr>
              <a:buFont typeface="Symbol" pitchFamily="18" charset="2"/>
              <a:buChar char="·"/>
              <a:defRPr/>
            </a:lvl1pPr>
            <a:lvl3pPr marL="860425" indent="-207963" algn="l" rtl="0" fontAlgn="base">
              <a:spcBef>
                <a:spcPct val="40000"/>
              </a:spcBef>
              <a:spcAft>
                <a:spcPct val="0"/>
              </a:spcAft>
              <a:buClr>
                <a:schemeClr val="tx2"/>
              </a:buClr>
              <a:buFont typeface="Symbol" pitchFamily="18" charset="2"/>
              <a:buChar char="·"/>
              <a:defRPr/>
            </a:lvl3pPr>
            <a:lvl5pPr>
              <a:buClr>
                <a:schemeClr val="tx2"/>
              </a:buClr>
              <a:defRPr/>
            </a:lvl5pPr>
          </a:lstStyle>
          <a:p>
            <a:pPr marL="234950" lvl="0" indent="-234950" algn="l" rtl="0" fontAlgn="base">
              <a:spcBef>
                <a:spcPct val="40000"/>
              </a:spcBef>
              <a:spcAft>
                <a:spcPct val="0"/>
              </a:spcAft>
              <a:buClr>
                <a:schemeClr val="tx2"/>
              </a:buClr>
              <a:buFont typeface="Symbol" pitchFamily="18" charset="2"/>
              <a:buChar char="·"/>
            </a:pPr>
            <a:r>
              <a:rPr lang="en-US" noProof="0"/>
              <a:t>Click to edit Master text styles</a:t>
            </a:r>
          </a:p>
          <a:p>
            <a:pPr marL="234950" lvl="1" indent="-234950" algn="l" rtl="0" fontAlgn="base">
              <a:spcBef>
                <a:spcPct val="40000"/>
              </a:spcBef>
              <a:spcAft>
                <a:spcPct val="0"/>
              </a:spcAft>
              <a:buClr>
                <a:schemeClr val="tx2"/>
              </a:buClr>
              <a:buFont typeface="Symbol" pitchFamily="18" charset="2"/>
              <a:buChar char="·"/>
            </a:pPr>
            <a:r>
              <a:rPr lang="en-US" noProof="0"/>
              <a:t>Second level</a:t>
            </a:r>
          </a:p>
          <a:p>
            <a:pPr marL="234950" lvl="2" indent="-234950" algn="l" rtl="0" fontAlgn="base">
              <a:spcBef>
                <a:spcPct val="40000"/>
              </a:spcBef>
              <a:spcAft>
                <a:spcPct val="0"/>
              </a:spcAft>
              <a:buClr>
                <a:schemeClr val="tx2"/>
              </a:buClr>
              <a:buFont typeface="Symbol" pitchFamily="18" charset="2"/>
              <a:buChar char="·"/>
            </a:pPr>
            <a:r>
              <a:rPr lang="en-US" noProof="0"/>
              <a:t>Third level</a:t>
            </a:r>
          </a:p>
          <a:p>
            <a:pPr marL="234950" lvl="3" indent="-234950" algn="l" rtl="0" fontAlgn="base">
              <a:spcBef>
                <a:spcPct val="40000"/>
              </a:spcBef>
              <a:spcAft>
                <a:spcPct val="0"/>
              </a:spcAft>
              <a:buClr>
                <a:schemeClr val="tx2"/>
              </a:buClr>
              <a:buFont typeface="Symbol" pitchFamily="18" charset="2"/>
              <a:buChar char="·"/>
            </a:pPr>
            <a:r>
              <a:rPr lang="en-US" noProof="0"/>
              <a:t>Fourth level</a:t>
            </a:r>
          </a:p>
          <a:p>
            <a:pPr marL="234950" lvl="4" indent="-234950" algn="l" rtl="0" fontAlgn="base">
              <a:spcBef>
                <a:spcPct val="40000"/>
              </a:spcBef>
              <a:spcAft>
                <a:spcPct val="0"/>
              </a:spcAft>
              <a:buClr>
                <a:schemeClr val="tx2"/>
              </a:buClr>
              <a:buFont typeface="Symbol" pitchFamily="18" charset="2"/>
              <a:buChar char="·"/>
            </a:pPr>
            <a:r>
              <a:rPr lang="en-US" noProof="0"/>
              <a:t>Fifth level</a:t>
            </a:r>
            <a:endParaRPr lang="en-US" noProof="0" dirty="0"/>
          </a:p>
        </p:txBody>
      </p:sp>
    </p:spTree>
    <p:extLst>
      <p:ext uri="{BB962C8B-B14F-4D97-AF65-F5344CB8AC3E}">
        <p14:creationId xmlns:p14="http://schemas.microsoft.com/office/powerpoint/2010/main" val="3925450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2087845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134"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8" name="Content Placeholder 2"/>
          <p:cNvSpPr>
            <a:spLocks noGrp="1"/>
          </p:cNvSpPr>
          <p:nvPr>
            <p:ph idx="1"/>
          </p:nvPr>
        </p:nvSpPr>
        <p:spPr>
          <a:xfrm>
            <a:off x="667062" y="1663908"/>
            <a:ext cx="4968000" cy="4107305"/>
          </a:xfrm>
          <a:prstGeom prst="rect">
            <a:avLst/>
          </a:prstGeom>
        </p:spPr>
        <p:txBody>
          <a:bodyPr/>
          <a:lstStyle>
            <a:lvl1pPr marL="234950" indent="-234950" algn="l" rtl="0" fontAlgn="base">
              <a:spcBef>
                <a:spcPct val="40000"/>
              </a:spcBef>
              <a:spcAft>
                <a:spcPct val="0"/>
              </a:spcAft>
              <a:buClr>
                <a:schemeClr val="tx2"/>
              </a:buClr>
              <a:buFont typeface="Symbol" pitchFamily="18" charset="2"/>
              <a:buChar char="·"/>
              <a:defRPr/>
            </a:lvl1pPr>
            <a:lvl3pPr marL="860425" indent="-207963" algn="l" rtl="0" fontAlgn="base">
              <a:spcBef>
                <a:spcPct val="40000"/>
              </a:spcBef>
              <a:spcAft>
                <a:spcPct val="0"/>
              </a:spcAft>
              <a:buClr>
                <a:schemeClr val="tx2"/>
              </a:buClr>
              <a:buFont typeface="Symbol" pitchFamily="18" charset="2"/>
              <a:buChar char="·"/>
              <a:defRPr/>
            </a:lvl3pPr>
            <a:lvl5pPr>
              <a:buClr>
                <a:schemeClr val="tx2"/>
              </a:buClr>
              <a:defRPr/>
            </a:lvl5pPr>
          </a:lstStyle>
          <a:p>
            <a:pPr marL="234950" lvl="0" indent="-234950" algn="l" rtl="0" fontAlgn="base">
              <a:spcBef>
                <a:spcPct val="40000"/>
              </a:spcBef>
              <a:spcAft>
                <a:spcPct val="0"/>
              </a:spcAft>
              <a:buClr>
                <a:schemeClr val="tx2"/>
              </a:buClr>
              <a:buFont typeface="Symbol" pitchFamily="18" charset="2"/>
              <a:buChar char="·"/>
            </a:pPr>
            <a:r>
              <a:rPr lang="en-US" noProof="0"/>
              <a:t>Click to edit Master text styles</a:t>
            </a:r>
          </a:p>
          <a:p>
            <a:pPr marL="234950" lvl="1" indent="-234950" algn="l" rtl="0" fontAlgn="base">
              <a:spcBef>
                <a:spcPct val="40000"/>
              </a:spcBef>
              <a:spcAft>
                <a:spcPct val="0"/>
              </a:spcAft>
              <a:buClr>
                <a:schemeClr val="tx2"/>
              </a:buClr>
              <a:buFont typeface="Symbol" pitchFamily="18" charset="2"/>
              <a:buChar char="·"/>
            </a:pPr>
            <a:r>
              <a:rPr lang="en-US" noProof="0"/>
              <a:t>Second level</a:t>
            </a:r>
          </a:p>
          <a:p>
            <a:pPr marL="234950" lvl="2" indent="-234950" algn="l" rtl="0" fontAlgn="base">
              <a:spcBef>
                <a:spcPct val="40000"/>
              </a:spcBef>
              <a:spcAft>
                <a:spcPct val="0"/>
              </a:spcAft>
              <a:buClr>
                <a:schemeClr val="tx2"/>
              </a:buClr>
              <a:buFont typeface="Symbol" pitchFamily="18" charset="2"/>
              <a:buChar char="·"/>
            </a:pPr>
            <a:r>
              <a:rPr lang="en-US" noProof="0"/>
              <a:t>Third level</a:t>
            </a:r>
          </a:p>
          <a:p>
            <a:pPr marL="234950" lvl="3" indent="-234950" algn="l" rtl="0" fontAlgn="base">
              <a:spcBef>
                <a:spcPct val="40000"/>
              </a:spcBef>
              <a:spcAft>
                <a:spcPct val="0"/>
              </a:spcAft>
              <a:buClr>
                <a:schemeClr val="tx2"/>
              </a:buClr>
              <a:buFont typeface="Symbol" pitchFamily="18" charset="2"/>
              <a:buChar char="·"/>
            </a:pPr>
            <a:r>
              <a:rPr lang="en-US" noProof="0"/>
              <a:t>Fourth level</a:t>
            </a:r>
          </a:p>
          <a:p>
            <a:pPr marL="234950" lvl="4" indent="-234950" algn="l" rtl="0" fontAlgn="base">
              <a:spcBef>
                <a:spcPct val="40000"/>
              </a:spcBef>
              <a:spcAft>
                <a:spcPct val="0"/>
              </a:spcAft>
              <a:buClr>
                <a:schemeClr val="tx2"/>
              </a:buClr>
              <a:buFont typeface="Symbol" pitchFamily="18" charset="2"/>
              <a:buChar char="·"/>
            </a:pPr>
            <a:r>
              <a:rPr lang="en-US" noProof="0"/>
              <a:t>Fifth level</a:t>
            </a:r>
            <a:endParaRPr lang="en-US" noProof="0" dirty="0"/>
          </a:p>
        </p:txBody>
      </p:sp>
      <p:sp>
        <p:nvSpPr>
          <p:cNvPr id="10" name="Rectangle 9"/>
          <p:cNvSpPr>
            <a:spLocks noChangeArrowheads="1"/>
          </p:cNvSpPr>
          <p:nvPr userDrawn="1"/>
        </p:nvSpPr>
        <p:spPr bwMode="auto">
          <a:xfrm>
            <a:off x="757238" y="5877340"/>
            <a:ext cx="2368550" cy="20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a:lstStyle/>
          <a:p>
            <a:pPr>
              <a:spcBef>
                <a:spcPct val="0"/>
              </a:spcBef>
            </a:pPr>
            <a:r>
              <a:rPr lang="sv-SE" sz="700" b="1" baseline="0" dirty="0">
                <a:solidFill>
                  <a:schemeClr val="tx1"/>
                </a:solidFill>
                <a:latin typeface="Arial" charset="0"/>
              </a:rPr>
              <a:t>Volvo Group</a:t>
            </a:r>
          </a:p>
        </p:txBody>
      </p:sp>
      <p:sp>
        <p:nvSpPr>
          <p:cNvPr id="11" name="Rectangle 7"/>
          <p:cNvSpPr>
            <a:spLocks noGrp="1" noChangeArrowheads="1"/>
          </p:cNvSpPr>
          <p:nvPr>
            <p:ph type="ftr" sz="quarter" idx="3"/>
          </p:nvPr>
        </p:nvSpPr>
        <p:spPr bwMode="auto">
          <a:xfrm>
            <a:off x="757238" y="6019122"/>
            <a:ext cx="8059736" cy="20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spcBef>
                <a:spcPct val="0"/>
              </a:spcBef>
              <a:defRPr sz="700" baseline="0">
                <a:solidFill>
                  <a:schemeClr val="tx1"/>
                </a:solidFill>
                <a:latin typeface="Arial" charset="0"/>
              </a:defRPr>
            </a:lvl1pPr>
          </a:lstStyle>
          <a:p>
            <a:endParaRPr lang="en-US" dirty="0"/>
          </a:p>
        </p:txBody>
      </p:sp>
      <p:sp>
        <p:nvSpPr>
          <p:cNvPr id="12" name="Rectangle 8"/>
          <p:cNvSpPr>
            <a:spLocks noGrp="1" noChangeArrowheads="1"/>
          </p:cNvSpPr>
          <p:nvPr>
            <p:ph type="sldNum" sz="quarter" idx="4"/>
          </p:nvPr>
        </p:nvSpPr>
        <p:spPr bwMode="auto">
          <a:xfrm>
            <a:off x="757238" y="6150008"/>
            <a:ext cx="511176"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lvl1pPr>
              <a:spcBef>
                <a:spcPct val="0"/>
              </a:spcBef>
              <a:defRPr sz="700" baseline="0">
                <a:solidFill>
                  <a:schemeClr val="tx1"/>
                </a:solidFill>
                <a:latin typeface="Arial" charset="0"/>
              </a:defRPr>
            </a:lvl1pPr>
          </a:lstStyle>
          <a:p>
            <a:fld id="{F4BB9EDD-1740-4E4A-8601-A7D0893F42E6}" type="slidenum">
              <a:rPr lang="en-US" smtClean="0"/>
              <a:pPr/>
              <a:t>‹#›</a:t>
            </a:fld>
            <a:endParaRPr lang="en-US" dirty="0"/>
          </a:p>
        </p:txBody>
      </p:sp>
      <p:sp>
        <p:nvSpPr>
          <p:cNvPr id="13" name="Rectangle 10"/>
          <p:cNvSpPr>
            <a:spLocks noGrp="1" noChangeArrowheads="1"/>
          </p:cNvSpPr>
          <p:nvPr>
            <p:ph type="dt" sz="half" idx="2"/>
          </p:nvPr>
        </p:nvSpPr>
        <p:spPr bwMode="auto">
          <a:xfrm>
            <a:off x="927569" y="6148421"/>
            <a:ext cx="2861796"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lvl1pPr>
              <a:spcBef>
                <a:spcPct val="0"/>
              </a:spcBef>
              <a:defRPr sz="700" baseline="0">
                <a:solidFill>
                  <a:schemeClr val="tx1"/>
                </a:solidFill>
                <a:latin typeface="Arial" charset="0"/>
              </a:defRPr>
            </a:lvl1pPr>
          </a:lstStyle>
          <a:p>
            <a:endParaRPr lang="en-US" dirty="0"/>
          </a:p>
        </p:txBody>
      </p:sp>
      <p:pic>
        <p:nvPicPr>
          <p:cNvPr id="14" name="Bildobjekt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116838" y="5832175"/>
            <a:ext cx="648000" cy="648000"/>
          </a:xfrm>
          <a:prstGeom prst="rect">
            <a:avLst/>
          </a:prstGeom>
          <a:ln w="12700">
            <a:noFill/>
          </a:ln>
        </p:spPr>
      </p:pic>
      <p:sp>
        <p:nvSpPr>
          <p:cNvPr id="16" name="Title Placeholder 1"/>
          <p:cNvSpPr>
            <a:spLocks noGrp="1"/>
          </p:cNvSpPr>
          <p:nvPr>
            <p:ph type="title"/>
          </p:nvPr>
        </p:nvSpPr>
        <p:spPr>
          <a:xfrm>
            <a:off x="667298" y="582900"/>
            <a:ext cx="10097540" cy="1076325"/>
          </a:xfrm>
          <a:prstGeom prst="rect">
            <a:avLst/>
          </a:prstGeom>
        </p:spPr>
        <p:txBody>
          <a:bodyPr vert="horz" lIns="91440" tIns="45720" rIns="91440" bIns="45720" rtlCol="0" anchor="t" anchorCtr="0">
            <a:noAutofit/>
          </a:bodyPr>
          <a:lstStyle/>
          <a:p>
            <a:r>
              <a:rPr lang="en-US" noProof="0"/>
              <a:t>Click to edit Master title style</a:t>
            </a:r>
            <a:endParaRPr lang="en-US" noProof="0" dirty="0"/>
          </a:p>
        </p:txBody>
      </p:sp>
      <p:sp>
        <p:nvSpPr>
          <p:cNvPr id="18" name="Content Placeholder 2"/>
          <p:cNvSpPr>
            <a:spLocks noGrp="1"/>
          </p:cNvSpPr>
          <p:nvPr>
            <p:ph idx="10"/>
          </p:nvPr>
        </p:nvSpPr>
        <p:spPr>
          <a:xfrm>
            <a:off x="5781675" y="1663908"/>
            <a:ext cx="4968000" cy="4107305"/>
          </a:xfrm>
          <a:prstGeom prst="rect">
            <a:avLst/>
          </a:prstGeom>
        </p:spPr>
        <p:txBody>
          <a:bodyPr/>
          <a:lstStyle>
            <a:lvl1pPr marL="234950" indent="-234950" algn="l" rtl="0" fontAlgn="base">
              <a:spcBef>
                <a:spcPct val="40000"/>
              </a:spcBef>
              <a:spcAft>
                <a:spcPct val="0"/>
              </a:spcAft>
              <a:buClr>
                <a:schemeClr val="tx2"/>
              </a:buClr>
              <a:buFont typeface="Symbol" pitchFamily="18" charset="2"/>
              <a:buChar char="·"/>
              <a:defRPr/>
            </a:lvl1pPr>
            <a:lvl3pPr marL="860425" indent="-207963" algn="l" rtl="0" fontAlgn="base">
              <a:spcBef>
                <a:spcPct val="40000"/>
              </a:spcBef>
              <a:spcAft>
                <a:spcPct val="0"/>
              </a:spcAft>
              <a:buClr>
                <a:schemeClr val="tx2"/>
              </a:buClr>
              <a:buFont typeface="Symbol" pitchFamily="18" charset="2"/>
              <a:buChar char="·"/>
              <a:defRPr/>
            </a:lvl3pPr>
            <a:lvl5pPr>
              <a:buClr>
                <a:schemeClr val="tx2"/>
              </a:buClr>
              <a:defRPr/>
            </a:lvl5pPr>
          </a:lstStyle>
          <a:p>
            <a:pPr marL="234950" lvl="0" indent="-234950" algn="l" rtl="0" fontAlgn="base">
              <a:spcBef>
                <a:spcPct val="40000"/>
              </a:spcBef>
              <a:spcAft>
                <a:spcPct val="0"/>
              </a:spcAft>
              <a:buClr>
                <a:schemeClr val="tx2"/>
              </a:buClr>
              <a:buFont typeface="Symbol" pitchFamily="18" charset="2"/>
              <a:buChar char="·"/>
            </a:pPr>
            <a:r>
              <a:rPr lang="en-US" noProof="0"/>
              <a:t>Click to edit Master text styles</a:t>
            </a:r>
          </a:p>
          <a:p>
            <a:pPr marL="234950" lvl="1" indent="-234950" algn="l" rtl="0" fontAlgn="base">
              <a:spcBef>
                <a:spcPct val="40000"/>
              </a:spcBef>
              <a:spcAft>
                <a:spcPct val="0"/>
              </a:spcAft>
              <a:buClr>
                <a:schemeClr val="tx2"/>
              </a:buClr>
              <a:buFont typeface="Symbol" pitchFamily="18" charset="2"/>
              <a:buChar char="·"/>
            </a:pPr>
            <a:r>
              <a:rPr lang="en-US" noProof="0"/>
              <a:t>Second level</a:t>
            </a:r>
          </a:p>
          <a:p>
            <a:pPr marL="234950" lvl="2" indent="-234950" algn="l" rtl="0" fontAlgn="base">
              <a:spcBef>
                <a:spcPct val="40000"/>
              </a:spcBef>
              <a:spcAft>
                <a:spcPct val="0"/>
              </a:spcAft>
              <a:buClr>
                <a:schemeClr val="tx2"/>
              </a:buClr>
              <a:buFont typeface="Symbol" pitchFamily="18" charset="2"/>
              <a:buChar char="·"/>
            </a:pPr>
            <a:r>
              <a:rPr lang="en-US" noProof="0"/>
              <a:t>Third level</a:t>
            </a:r>
          </a:p>
          <a:p>
            <a:pPr marL="234950" lvl="3" indent="-234950" algn="l" rtl="0" fontAlgn="base">
              <a:spcBef>
                <a:spcPct val="40000"/>
              </a:spcBef>
              <a:spcAft>
                <a:spcPct val="0"/>
              </a:spcAft>
              <a:buClr>
                <a:schemeClr val="tx2"/>
              </a:buClr>
              <a:buFont typeface="Symbol" pitchFamily="18" charset="2"/>
              <a:buChar char="·"/>
            </a:pPr>
            <a:r>
              <a:rPr lang="en-US" noProof="0"/>
              <a:t>Fourth level</a:t>
            </a:r>
          </a:p>
          <a:p>
            <a:pPr marL="234950" lvl="4" indent="-234950" algn="l" rtl="0" fontAlgn="base">
              <a:spcBef>
                <a:spcPct val="40000"/>
              </a:spcBef>
              <a:spcAft>
                <a:spcPct val="0"/>
              </a:spcAft>
              <a:buClr>
                <a:schemeClr val="tx2"/>
              </a:buClr>
              <a:buFont typeface="Symbol" pitchFamily="18" charset="2"/>
              <a:buChar char="·"/>
            </a:pPr>
            <a:r>
              <a:rPr lang="en-US" noProof="0"/>
              <a:t>Fifth level</a:t>
            </a:r>
            <a:endParaRPr lang="en-US" noProof="0" dirty="0"/>
          </a:p>
        </p:txBody>
      </p:sp>
    </p:spTree>
    <p:extLst>
      <p:ext uri="{BB962C8B-B14F-4D97-AF65-F5344CB8AC3E}">
        <p14:creationId xmlns:p14="http://schemas.microsoft.com/office/powerpoint/2010/main" val="333351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09083161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158"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Rectangle 9"/>
          <p:cNvSpPr>
            <a:spLocks noChangeArrowheads="1"/>
          </p:cNvSpPr>
          <p:nvPr userDrawn="1"/>
        </p:nvSpPr>
        <p:spPr bwMode="auto">
          <a:xfrm>
            <a:off x="757238" y="5877340"/>
            <a:ext cx="2368550" cy="20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a:lstStyle/>
          <a:p>
            <a:pPr>
              <a:spcBef>
                <a:spcPct val="0"/>
              </a:spcBef>
            </a:pPr>
            <a:r>
              <a:rPr lang="sv-SE" sz="700" b="1" baseline="0" dirty="0">
                <a:solidFill>
                  <a:schemeClr val="tx1"/>
                </a:solidFill>
                <a:latin typeface="Arial" charset="0"/>
              </a:rPr>
              <a:t>Volvo Group</a:t>
            </a:r>
          </a:p>
        </p:txBody>
      </p:sp>
      <p:sp>
        <p:nvSpPr>
          <p:cNvPr id="6" name="Rectangle 7"/>
          <p:cNvSpPr>
            <a:spLocks noGrp="1" noChangeArrowheads="1"/>
          </p:cNvSpPr>
          <p:nvPr>
            <p:ph type="ftr" sz="quarter" idx="3"/>
          </p:nvPr>
        </p:nvSpPr>
        <p:spPr bwMode="auto">
          <a:xfrm>
            <a:off x="757238" y="6019122"/>
            <a:ext cx="8059736" cy="20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spcBef>
                <a:spcPct val="0"/>
              </a:spcBef>
              <a:defRPr sz="700" baseline="0">
                <a:solidFill>
                  <a:schemeClr val="tx1"/>
                </a:solidFill>
                <a:latin typeface="Arial" charset="0"/>
              </a:defRPr>
            </a:lvl1pPr>
          </a:lstStyle>
          <a:p>
            <a:endParaRPr lang="en-US" dirty="0"/>
          </a:p>
        </p:txBody>
      </p:sp>
      <p:sp>
        <p:nvSpPr>
          <p:cNvPr id="7" name="Rectangle 8"/>
          <p:cNvSpPr>
            <a:spLocks noGrp="1" noChangeArrowheads="1"/>
          </p:cNvSpPr>
          <p:nvPr>
            <p:ph type="sldNum" sz="quarter" idx="4"/>
          </p:nvPr>
        </p:nvSpPr>
        <p:spPr bwMode="auto">
          <a:xfrm>
            <a:off x="757238" y="6150008"/>
            <a:ext cx="511176"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lvl1pPr>
              <a:spcBef>
                <a:spcPct val="0"/>
              </a:spcBef>
              <a:defRPr sz="700" baseline="0">
                <a:solidFill>
                  <a:schemeClr val="tx1"/>
                </a:solidFill>
                <a:latin typeface="Arial" charset="0"/>
              </a:defRPr>
            </a:lvl1pPr>
          </a:lstStyle>
          <a:p>
            <a:fld id="{F4BB9EDD-1740-4E4A-8601-A7D0893F42E6}" type="slidenum">
              <a:rPr lang="en-US" smtClean="0"/>
              <a:pPr/>
              <a:t>‹#›</a:t>
            </a:fld>
            <a:endParaRPr lang="en-US" dirty="0"/>
          </a:p>
        </p:txBody>
      </p:sp>
      <p:sp>
        <p:nvSpPr>
          <p:cNvPr id="8" name="Rectangle 10"/>
          <p:cNvSpPr>
            <a:spLocks noGrp="1" noChangeArrowheads="1"/>
          </p:cNvSpPr>
          <p:nvPr>
            <p:ph type="dt" sz="half" idx="2"/>
          </p:nvPr>
        </p:nvSpPr>
        <p:spPr bwMode="auto">
          <a:xfrm>
            <a:off x="927569" y="6148421"/>
            <a:ext cx="2861796"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lvl1pPr>
              <a:spcBef>
                <a:spcPct val="0"/>
              </a:spcBef>
              <a:defRPr sz="700" baseline="0">
                <a:solidFill>
                  <a:schemeClr val="tx1"/>
                </a:solidFill>
                <a:latin typeface="Arial" charset="0"/>
              </a:defRPr>
            </a:lvl1pPr>
          </a:lstStyle>
          <a:p>
            <a:endParaRPr lang="en-US" dirty="0"/>
          </a:p>
        </p:txBody>
      </p:sp>
      <p:pic>
        <p:nvPicPr>
          <p:cNvPr id="9" name="Bildobjekt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116838" y="5832175"/>
            <a:ext cx="648000" cy="648000"/>
          </a:xfrm>
          <a:prstGeom prst="rect">
            <a:avLst/>
          </a:prstGeom>
          <a:ln w="12700">
            <a:noFill/>
          </a:ln>
        </p:spPr>
      </p:pic>
      <p:sp>
        <p:nvSpPr>
          <p:cNvPr id="11" name="Picture Placeholder 3"/>
          <p:cNvSpPr>
            <a:spLocks noGrp="1"/>
          </p:cNvSpPr>
          <p:nvPr>
            <p:ph type="pic" sz="quarter" idx="10" hasCustomPrompt="1"/>
          </p:nvPr>
        </p:nvSpPr>
        <p:spPr>
          <a:xfrm>
            <a:off x="-1" y="-1"/>
            <a:ext cx="11522075" cy="6480175"/>
          </a:xfrm>
          <a:solidFill>
            <a:schemeClr val="bg2">
              <a:lumMod val="90000"/>
            </a:schemeClr>
          </a:solidFill>
        </p:spPr>
        <p:txBody>
          <a:bodyPr anchor="ctr" anchorCtr="0">
            <a:normAutofit/>
          </a:bodyPr>
          <a:lstStyle>
            <a:lvl1pPr marL="0" indent="0" algn="ctr">
              <a:buNone/>
              <a:defRPr sz="1050" baseline="0"/>
            </a:lvl1pPr>
          </a:lstStyle>
          <a:p>
            <a:r>
              <a:rPr lang="sv-SE"/>
              <a:t>Click icon to insert Picture</a:t>
            </a:r>
          </a:p>
        </p:txBody>
      </p:sp>
    </p:spTree>
    <p:extLst>
      <p:ext uri="{BB962C8B-B14F-4D97-AF65-F5344CB8AC3E}">
        <p14:creationId xmlns:p14="http://schemas.microsoft.com/office/powerpoint/2010/main" val="340874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65835913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182" name="think-cell Slide" r:id="rId5" imgW="270" imgH="270" progId="TCLayout.ActiveDocument.1">
                  <p:embed/>
                </p:oleObj>
              </mc:Choice>
              <mc:Fallback>
                <p:oleObj name="think-cell Slide" r:id="rId5" imgW="270" imgH="270" progId="TCLayout.ActiveDocument.1">
                  <p:embed/>
                  <p:pic>
                    <p:nvPicPr>
                      <p:cNvPr id="2" name="Object 1"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4" name="Rectangle 3" hidden="1"/>
          <p:cNvSpPr/>
          <p:nvPr userDrawn="1">
            <p:custDataLst>
              <p:tags r:id="rId3"/>
            </p:custDataLst>
          </p:nvPr>
        </p:nvSpPr>
        <p:spPr>
          <a:xfrm>
            <a:off x="0" y="0"/>
            <a:ext cx="158750" cy="158750"/>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lnSpc>
                <a:spcPts val="3400"/>
              </a:lnSpc>
              <a:spcBef>
                <a:spcPct val="0"/>
              </a:spcBef>
              <a:spcAft>
                <a:spcPct val="0"/>
              </a:spcAft>
            </a:pPr>
            <a:endParaRPr lang="en-US" sz="2800" b="1" i="0" baseline="0" dirty="0">
              <a:solidFill>
                <a:schemeClr val="tx1"/>
              </a:solidFill>
              <a:latin typeface="Arial"/>
              <a:ea typeface="+mj-ea"/>
              <a:cs typeface="Arial"/>
              <a:sym typeface="Arial"/>
            </a:endParaRPr>
          </a:p>
        </p:txBody>
      </p:sp>
      <p:sp>
        <p:nvSpPr>
          <p:cNvPr id="5" name="Rectangle 9"/>
          <p:cNvSpPr>
            <a:spLocks noChangeArrowheads="1"/>
          </p:cNvSpPr>
          <p:nvPr userDrawn="1"/>
        </p:nvSpPr>
        <p:spPr bwMode="auto">
          <a:xfrm>
            <a:off x="757238" y="5877340"/>
            <a:ext cx="2368550" cy="20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a:lstStyle/>
          <a:p>
            <a:pPr>
              <a:spcBef>
                <a:spcPct val="0"/>
              </a:spcBef>
            </a:pPr>
            <a:r>
              <a:rPr lang="sv-SE" sz="700" b="1" baseline="0" dirty="0">
                <a:solidFill>
                  <a:schemeClr val="tx1"/>
                </a:solidFill>
                <a:latin typeface="Arial" charset="0"/>
              </a:rPr>
              <a:t>Volvo Group</a:t>
            </a:r>
          </a:p>
        </p:txBody>
      </p:sp>
      <p:sp>
        <p:nvSpPr>
          <p:cNvPr id="6" name="Rectangle 7"/>
          <p:cNvSpPr>
            <a:spLocks noGrp="1" noChangeArrowheads="1"/>
          </p:cNvSpPr>
          <p:nvPr>
            <p:ph type="ftr" sz="quarter" idx="3"/>
          </p:nvPr>
        </p:nvSpPr>
        <p:spPr bwMode="auto">
          <a:xfrm>
            <a:off x="757238" y="6019122"/>
            <a:ext cx="8059736" cy="20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spcBef>
                <a:spcPct val="0"/>
              </a:spcBef>
              <a:defRPr sz="700" baseline="0">
                <a:solidFill>
                  <a:schemeClr val="tx1"/>
                </a:solidFill>
                <a:latin typeface="Arial" charset="0"/>
              </a:defRPr>
            </a:lvl1pPr>
          </a:lstStyle>
          <a:p>
            <a:endParaRPr lang="en-US" dirty="0"/>
          </a:p>
        </p:txBody>
      </p:sp>
      <p:sp>
        <p:nvSpPr>
          <p:cNvPr id="7" name="Rectangle 8"/>
          <p:cNvSpPr>
            <a:spLocks noGrp="1" noChangeArrowheads="1"/>
          </p:cNvSpPr>
          <p:nvPr>
            <p:ph type="sldNum" sz="quarter" idx="4"/>
          </p:nvPr>
        </p:nvSpPr>
        <p:spPr bwMode="auto">
          <a:xfrm>
            <a:off x="757238" y="6150008"/>
            <a:ext cx="511176"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lvl1pPr>
              <a:spcBef>
                <a:spcPct val="0"/>
              </a:spcBef>
              <a:defRPr sz="700" baseline="0">
                <a:solidFill>
                  <a:schemeClr val="tx1"/>
                </a:solidFill>
                <a:latin typeface="Arial" charset="0"/>
              </a:defRPr>
            </a:lvl1pPr>
          </a:lstStyle>
          <a:p>
            <a:fld id="{F4BB9EDD-1740-4E4A-8601-A7D0893F42E6}" type="slidenum">
              <a:rPr lang="en-US" smtClean="0"/>
              <a:pPr/>
              <a:t>‹#›</a:t>
            </a:fld>
            <a:endParaRPr lang="en-US" dirty="0"/>
          </a:p>
        </p:txBody>
      </p:sp>
      <p:sp>
        <p:nvSpPr>
          <p:cNvPr id="8" name="Rectangle 10"/>
          <p:cNvSpPr>
            <a:spLocks noGrp="1" noChangeArrowheads="1"/>
          </p:cNvSpPr>
          <p:nvPr>
            <p:ph type="dt" sz="half" idx="2"/>
          </p:nvPr>
        </p:nvSpPr>
        <p:spPr bwMode="auto">
          <a:xfrm>
            <a:off x="927569" y="6148421"/>
            <a:ext cx="2861796"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lvl1pPr>
              <a:spcBef>
                <a:spcPct val="0"/>
              </a:spcBef>
              <a:defRPr sz="700" baseline="0">
                <a:solidFill>
                  <a:schemeClr val="tx1"/>
                </a:solidFill>
                <a:latin typeface="Arial" charset="0"/>
              </a:defRPr>
            </a:lvl1pPr>
          </a:lstStyle>
          <a:p>
            <a:endParaRPr lang="en-US" dirty="0"/>
          </a:p>
        </p:txBody>
      </p:sp>
      <p:pic>
        <p:nvPicPr>
          <p:cNvPr id="9" name="Bildobjekt 8"/>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0116838" y="5832175"/>
            <a:ext cx="648000" cy="648000"/>
          </a:xfrm>
          <a:prstGeom prst="rect">
            <a:avLst/>
          </a:prstGeom>
          <a:ln w="12700">
            <a:noFill/>
          </a:ln>
        </p:spPr>
      </p:pic>
      <p:sp>
        <p:nvSpPr>
          <p:cNvPr id="11" name="Picture Placeholder 3"/>
          <p:cNvSpPr>
            <a:spLocks noGrp="1"/>
          </p:cNvSpPr>
          <p:nvPr>
            <p:ph type="pic" sz="quarter" idx="10" hasCustomPrompt="1"/>
          </p:nvPr>
        </p:nvSpPr>
        <p:spPr>
          <a:xfrm>
            <a:off x="5753100" y="-1"/>
            <a:ext cx="5768974" cy="6480175"/>
          </a:xfrm>
          <a:solidFill>
            <a:schemeClr val="bg2">
              <a:lumMod val="90000"/>
            </a:schemeClr>
          </a:solidFill>
        </p:spPr>
        <p:txBody>
          <a:bodyPr anchor="ctr" anchorCtr="0">
            <a:normAutofit/>
          </a:bodyPr>
          <a:lstStyle>
            <a:lvl1pPr marL="0" indent="0" algn="ctr">
              <a:buNone/>
              <a:defRPr sz="1050" baseline="0"/>
            </a:lvl1pPr>
          </a:lstStyle>
          <a:p>
            <a:r>
              <a:rPr lang="sv-SE"/>
              <a:t>Click icon to insert Picture</a:t>
            </a:r>
          </a:p>
        </p:txBody>
      </p:sp>
      <p:sp>
        <p:nvSpPr>
          <p:cNvPr id="10" name="Title Placeholder 1"/>
          <p:cNvSpPr>
            <a:spLocks noGrp="1"/>
          </p:cNvSpPr>
          <p:nvPr>
            <p:ph type="title"/>
          </p:nvPr>
        </p:nvSpPr>
        <p:spPr>
          <a:xfrm>
            <a:off x="667298" y="582900"/>
            <a:ext cx="5085802" cy="1076325"/>
          </a:xfrm>
          <a:prstGeom prst="rect">
            <a:avLst/>
          </a:prstGeom>
        </p:spPr>
        <p:txBody>
          <a:bodyPr vert="horz" lIns="91440" tIns="45720" rIns="91440" bIns="45720" rtlCol="0" anchor="t" anchorCtr="0">
            <a:noAutofit/>
          </a:bodyPr>
          <a:lstStyle/>
          <a:p>
            <a:r>
              <a:rPr lang="en-US" noProof="0"/>
              <a:t>Click to edit Master title style</a:t>
            </a:r>
            <a:endParaRPr lang="en-US" noProof="0" dirty="0"/>
          </a:p>
        </p:txBody>
      </p:sp>
      <p:sp>
        <p:nvSpPr>
          <p:cNvPr id="12" name="Text Placeholder 2"/>
          <p:cNvSpPr>
            <a:spLocks noGrp="1"/>
          </p:cNvSpPr>
          <p:nvPr>
            <p:ph idx="1"/>
          </p:nvPr>
        </p:nvSpPr>
        <p:spPr>
          <a:xfrm>
            <a:off x="667297" y="1663908"/>
            <a:ext cx="5085803" cy="4098717"/>
          </a:xfrm>
          <a:prstGeom prst="rect">
            <a:avLst/>
          </a:prstGeom>
        </p:spPr>
        <p:txBody>
          <a:bodyPr vert="horz" lIns="91440" tIns="45720" rIns="91440" bIns="45720" rtlCol="0">
            <a:normAutofit/>
          </a:bodyPr>
          <a:lstStyle/>
          <a:p>
            <a:pPr marL="234950" lvl="0" indent="-234950" algn="l" rtl="0" fontAlgn="base">
              <a:spcBef>
                <a:spcPct val="40000"/>
              </a:spcBef>
              <a:spcAft>
                <a:spcPct val="0"/>
              </a:spcAft>
              <a:buClr>
                <a:schemeClr val="tx2"/>
              </a:buClr>
              <a:buFont typeface="Symbol" pitchFamily="18" charset="2"/>
              <a:buChar char="·"/>
            </a:pPr>
            <a:r>
              <a:rPr lang="en-US" noProof="0"/>
              <a:t>Click to edit Master text styles</a:t>
            </a:r>
          </a:p>
          <a:p>
            <a:pPr marL="234950" lvl="1" indent="-234950" algn="l" rtl="0" fontAlgn="base">
              <a:spcBef>
                <a:spcPct val="40000"/>
              </a:spcBef>
              <a:spcAft>
                <a:spcPct val="0"/>
              </a:spcAft>
              <a:buClr>
                <a:schemeClr val="tx2"/>
              </a:buClr>
              <a:buFont typeface="Symbol" pitchFamily="18" charset="2"/>
              <a:buChar char="·"/>
            </a:pPr>
            <a:r>
              <a:rPr lang="en-US" noProof="0"/>
              <a:t>Second level</a:t>
            </a:r>
          </a:p>
          <a:p>
            <a:pPr marL="234950" lvl="2" indent="-234950" algn="l" rtl="0" fontAlgn="base">
              <a:spcBef>
                <a:spcPct val="40000"/>
              </a:spcBef>
              <a:spcAft>
                <a:spcPct val="0"/>
              </a:spcAft>
              <a:buClr>
                <a:schemeClr val="tx2"/>
              </a:buClr>
              <a:buFont typeface="Symbol" pitchFamily="18" charset="2"/>
              <a:buChar char="·"/>
            </a:pPr>
            <a:r>
              <a:rPr lang="en-US" noProof="0"/>
              <a:t>Third level</a:t>
            </a:r>
          </a:p>
          <a:p>
            <a:pPr marL="234950" lvl="3" indent="-234950" algn="l" rtl="0" fontAlgn="base">
              <a:spcBef>
                <a:spcPct val="40000"/>
              </a:spcBef>
              <a:spcAft>
                <a:spcPct val="0"/>
              </a:spcAft>
              <a:buClr>
                <a:schemeClr val="tx2"/>
              </a:buClr>
              <a:buFont typeface="Symbol" pitchFamily="18" charset="2"/>
              <a:buChar char="·"/>
            </a:pPr>
            <a:r>
              <a:rPr lang="en-US" noProof="0"/>
              <a:t>Fourth level</a:t>
            </a:r>
          </a:p>
          <a:p>
            <a:pPr marL="234950" lvl="4" indent="-234950" algn="l" rtl="0" fontAlgn="base">
              <a:spcBef>
                <a:spcPct val="40000"/>
              </a:spcBef>
              <a:spcAft>
                <a:spcPct val="0"/>
              </a:spcAft>
              <a:buClr>
                <a:schemeClr val="tx2"/>
              </a:buClr>
              <a:buFont typeface="Symbol" pitchFamily="18" charset="2"/>
              <a:buChar char="·"/>
            </a:pPr>
            <a:r>
              <a:rPr lang="en-US" noProof="0"/>
              <a:t>Fifth level</a:t>
            </a:r>
            <a:endParaRPr lang="en-US" noProof="0" dirty="0"/>
          </a:p>
        </p:txBody>
      </p:sp>
    </p:spTree>
    <p:extLst>
      <p:ext uri="{BB962C8B-B14F-4D97-AF65-F5344CB8AC3E}">
        <p14:creationId xmlns:p14="http://schemas.microsoft.com/office/powerpoint/2010/main" val="2059779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15447577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206" name="think-cell Slide" r:id="rId5" imgW="270" imgH="270" progId="TCLayout.ActiveDocument.1">
                  <p:embed/>
                </p:oleObj>
              </mc:Choice>
              <mc:Fallback>
                <p:oleObj name="think-cell Slide" r:id="rId5" imgW="270" imgH="270" progId="TCLayout.ActiveDocument.1">
                  <p:embed/>
                  <p:pic>
                    <p:nvPicPr>
                      <p:cNvPr id="2" name="Object 1"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4" name="Rectangle 3" hidden="1"/>
          <p:cNvSpPr/>
          <p:nvPr userDrawn="1">
            <p:custDataLst>
              <p:tags r:id="rId3"/>
            </p:custDataLst>
          </p:nvPr>
        </p:nvSpPr>
        <p:spPr>
          <a:xfrm>
            <a:off x="0" y="0"/>
            <a:ext cx="158750" cy="158750"/>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lnSpc>
                <a:spcPts val="3400"/>
              </a:lnSpc>
              <a:spcBef>
                <a:spcPct val="0"/>
              </a:spcBef>
              <a:spcAft>
                <a:spcPct val="0"/>
              </a:spcAft>
            </a:pPr>
            <a:endParaRPr lang="en-US" sz="2800" b="1" i="0" baseline="0" dirty="0">
              <a:solidFill>
                <a:schemeClr val="tx1"/>
              </a:solidFill>
              <a:latin typeface="Arial"/>
              <a:ea typeface="+mj-ea"/>
              <a:cs typeface="Arial"/>
              <a:sym typeface="Arial"/>
            </a:endParaRPr>
          </a:p>
        </p:txBody>
      </p:sp>
      <p:sp>
        <p:nvSpPr>
          <p:cNvPr id="5" name="Rectangle 9"/>
          <p:cNvSpPr>
            <a:spLocks noChangeArrowheads="1"/>
          </p:cNvSpPr>
          <p:nvPr userDrawn="1"/>
        </p:nvSpPr>
        <p:spPr bwMode="auto">
          <a:xfrm>
            <a:off x="757238" y="5877340"/>
            <a:ext cx="2368550" cy="20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a:lstStyle/>
          <a:p>
            <a:pPr>
              <a:spcBef>
                <a:spcPct val="0"/>
              </a:spcBef>
            </a:pPr>
            <a:r>
              <a:rPr lang="sv-SE" sz="700" b="1" baseline="0" dirty="0">
                <a:solidFill>
                  <a:schemeClr val="tx1"/>
                </a:solidFill>
                <a:latin typeface="Arial" charset="0"/>
              </a:rPr>
              <a:t>Volvo Group</a:t>
            </a:r>
          </a:p>
        </p:txBody>
      </p:sp>
      <p:sp>
        <p:nvSpPr>
          <p:cNvPr id="6" name="Rectangle 7"/>
          <p:cNvSpPr>
            <a:spLocks noGrp="1" noChangeArrowheads="1"/>
          </p:cNvSpPr>
          <p:nvPr>
            <p:ph type="ftr" sz="quarter" idx="3"/>
          </p:nvPr>
        </p:nvSpPr>
        <p:spPr bwMode="auto">
          <a:xfrm>
            <a:off x="757238" y="6019122"/>
            <a:ext cx="8059736" cy="20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spcBef>
                <a:spcPct val="0"/>
              </a:spcBef>
              <a:defRPr sz="700" baseline="0">
                <a:solidFill>
                  <a:schemeClr val="tx1"/>
                </a:solidFill>
                <a:latin typeface="Arial" charset="0"/>
              </a:defRPr>
            </a:lvl1pPr>
          </a:lstStyle>
          <a:p>
            <a:endParaRPr lang="en-US" dirty="0"/>
          </a:p>
        </p:txBody>
      </p:sp>
      <p:sp>
        <p:nvSpPr>
          <p:cNvPr id="7" name="Rectangle 8"/>
          <p:cNvSpPr>
            <a:spLocks noGrp="1" noChangeArrowheads="1"/>
          </p:cNvSpPr>
          <p:nvPr>
            <p:ph type="sldNum" sz="quarter" idx="4"/>
          </p:nvPr>
        </p:nvSpPr>
        <p:spPr bwMode="auto">
          <a:xfrm>
            <a:off x="757238" y="6150008"/>
            <a:ext cx="511176"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lvl1pPr>
              <a:spcBef>
                <a:spcPct val="0"/>
              </a:spcBef>
              <a:defRPr sz="700" baseline="0">
                <a:solidFill>
                  <a:schemeClr val="tx1"/>
                </a:solidFill>
                <a:latin typeface="Arial" charset="0"/>
              </a:defRPr>
            </a:lvl1pPr>
          </a:lstStyle>
          <a:p>
            <a:fld id="{F4BB9EDD-1740-4E4A-8601-A7D0893F42E6}" type="slidenum">
              <a:rPr lang="en-US" smtClean="0"/>
              <a:pPr/>
              <a:t>‹#›</a:t>
            </a:fld>
            <a:endParaRPr lang="en-US" dirty="0"/>
          </a:p>
        </p:txBody>
      </p:sp>
      <p:sp>
        <p:nvSpPr>
          <p:cNvPr id="8" name="Rectangle 10"/>
          <p:cNvSpPr>
            <a:spLocks noGrp="1" noChangeArrowheads="1"/>
          </p:cNvSpPr>
          <p:nvPr>
            <p:ph type="dt" sz="half" idx="2"/>
          </p:nvPr>
        </p:nvSpPr>
        <p:spPr bwMode="auto">
          <a:xfrm>
            <a:off x="927569" y="6148421"/>
            <a:ext cx="2861796"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lvl1pPr>
              <a:spcBef>
                <a:spcPct val="0"/>
              </a:spcBef>
              <a:defRPr sz="700" baseline="0">
                <a:solidFill>
                  <a:schemeClr val="tx1"/>
                </a:solidFill>
                <a:latin typeface="Arial" charset="0"/>
              </a:defRPr>
            </a:lvl1pPr>
          </a:lstStyle>
          <a:p>
            <a:endParaRPr lang="en-US" dirty="0"/>
          </a:p>
        </p:txBody>
      </p:sp>
      <p:pic>
        <p:nvPicPr>
          <p:cNvPr id="9" name="Bildobjekt 8"/>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0116838" y="5832175"/>
            <a:ext cx="648000" cy="648000"/>
          </a:xfrm>
          <a:prstGeom prst="rect">
            <a:avLst/>
          </a:prstGeom>
          <a:ln w="12700">
            <a:noFill/>
          </a:ln>
        </p:spPr>
      </p:pic>
      <p:sp>
        <p:nvSpPr>
          <p:cNvPr id="11" name="Picture Placeholder 3"/>
          <p:cNvSpPr>
            <a:spLocks noGrp="1"/>
          </p:cNvSpPr>
          <p:nvPr>
            <p:ph type="pic" sz="quarter" idx="10" hasCustomPrompt="1"/>
          </p:nvPr>
        </p:nvSpPr>
        <p:spPr>
          <a:xfrm>
            <a:off x="757238" y="676276"/>
            <a:ext cx="5011736" cy="5086350"/>
          </a:xfrm>
          <a:solidFill>
            <a:schemeClr val="bg2">
              <a:lumMod val="90000"/>
            </a:schemeClr>
          </a:solidFill>
        </p:spPr>
        <p:txBody>
          <a:bodyPr anchor="ctr" anchorCtr="0">
            <a:normAutofit/>
          </a:bodyPr>
          <a:lstStyle>
            <a:lvl1pPr marL="0" indent="0" algn="ctr">
              <a:buNone/>
              <a:defRPr sz="1050" baseline="0"/>
            </a:lvl1pPr>
          </a:lstStyle>
          <a:p>
            <a:r>
              <a:rPr lang="sv-SE"/>
              <a:t>Click icon to insert Picture</a:t>
            </a:r>
          </a:p>
        </p:txBody>
      </p:sp>
      <p:sp>
        <p:nvSpPr>
          <p:cNvPr id="13" name="Title Placeholder 1"/>
          <p:cNvSpPr>
            <a:spLocks noGrp="1"/>
          </p:cNvSpPr>
          <p:nvPr>
            <p:ph type="title"/>
          </p:nvPr>
        </p:nvSpPr>
        <p:spPr>
          <a:xfrm>
            <a:off x="5895974" y="582900"/>
            <a:ext cx="4868863" cy="1076325"/>
          </a:xfrm>
          <a:prstGeom prst="rect">
            <a:avLst/>
          </a:prstGeom>
        </p:spPr>
        <p:txBody>
          <a:bodyPr vert="horz" lIns="91440" tIns="45720" rIns="91440" bIns="45720" rtlCol="0" anchor="t" anchorCtr="0">
            <a:noAutofit/>
          </a:bodyPr>
          <a:lstStyle/>
          <a:p>
            <a:r>
              <a:rPr lang="en-US" noProof="0"/>
              <a:t>Click to edit Master title style</a:t>
            </a:r>
            <a:endParaRPr lang="en-US" noProof="0" dirty="0"/>
          </a:p>
        </p:txBody>
      </p:sp>
      <p:sp>
        <p:nvSpPr>
          <p:cNvPr id="14" name="Text Placeholder 2"/>
          <p:cNvSpPr>
            <a:spLocks noGrp="1"/>
          </p:cNvSpPr>
          <p:nvPr>
            <p:ph idx="1"/>
          </p:nvPr>
        </p:nvSpPr>
        <p:spPr>
          <a:xfrm>
            <a:off x="5895975" y="1663908"/>
            <a:ext cx="4868863" cy="4098717"/>
          </a:xfrm>
          <a:prstGeom prst="rect">
            <a:avLst/>
          </a:prstGeom>
        </p:spPr>
        <p:txBody>
          <a:bodyPr vert="horz" lIns="91440" tIns="45720" rIns="91440" bIns="45720" rtlCol="0">
            <a:normAutofit/>
          </a:bodyPr>
          <a:lstStyle/>
          <a:p>
            <a:pPr marL="234950" lvl="0" indent="-234950" algn="l" rtl="0" fontAlgn="base">
              <a:spcBef>
                <a:spcPct val="40000"/>
              </a:spcBef>
              <a:spcAft>
                <a:spcPct val="0"/>
              </a:spcAft>
              <a:buClr>
                <a:schemeClr val="tx2"/>
              </a:buClr>
              <a:buFont typeface="Symbol" pitchFamily="18" charset="2"/>
              <a:buChar char="·"/>
            </a:pPr>
            <a:r>
              <a:rPr lang="en-US" noProof="0"/>
              <a:t>Click to edit Master text styles</a:t>
            </a:r>
          </a:p>
          <a:p>
            <a:pPr marL="234950" lvl="1" indent="-234950" algn="l" rtl="0" fontAlgn="base">
              <a:spcBef>
                <a:spcPct val="40000"/>
              </a:spcBef>
              <a:spcAft>
                <a:spcPct val="0"/>
              </a:spcAft>
              <a:buClr>
                <a:schemeClr val="tx2"/>
              </a:buClr>
              <a:buFont typeface="Symbol" pitchFamily="18" charset="2"/>
              <a:buChar char="·"/>
            </a:pPr>
            <a:r>
              <a:rPr lang="en-US" noProof="0"/>
              <a:t>Second level</a:t>
            </a:r>
          </a:p>
          <a:p>
            <a:pPr marL="234950" lvl="2" indent="-234950" algn="l" rtl="0" fontAlgn="base">
              <a:spcBef>
                <a:spcPct val="40000"/>
              </a:spcBef>
              <a:spcAft>
                <a:spcPct val="0"/>
              </a:spcAft>
              <a:buClr>
                <a:schemeClr val="tx2"/>
              </a:buClr>
              <a:buFont typeface="Symbol" pitchFamily="18" charset="2"/>
              <a:buChar char="·"/>
            </a:pPr>
            <a:r>
              <a:rPr lang="en-US" noProof="0"/>
              <a:t>Third level</a:t>
            </a:r>
          </a:p>
          <a:p>
            <a:pPr marL="234950" lvl="3" indent="-234950" algn="l" rtl="0" fontAlgn="base">
              <a:spcBef>
                <a:spcPct val="40000"/>
              </a:spcBef>
              <a:spcAft>
                <a:spcPct val="0"/>
              </a:spcAft>
              <a:buClr>
                <a:schemeClr val="tx2"/>
              </a:buClr>
              <a:buFont typeface="Symbol" pitchFamily="18" charset="2"/>
              <a:buChar char="·"/>
            </a:pPr>
            <a:r>
              <a:rPr lang="en-US" noProof="0"/>
              <a:t>Fourth level</a:t>
            </a:r>
          </a:p>
          <a:p>
            <a:pPr marL="234950" lvl="4" indent="-234950" algn="l" rtl="0" fontAlgn="base">
              <a:spcBef>
                <a:spcPct val="40000"/>
              </a:spcBef>
              <a:spcAft>
                <a:spcPct val="0"/>
              </a:spcAft>
              <a:buClr>
                <a:schemeClr val="tx2"/>
              </a:buClr>
              <a:buFont typeface="Symbol" pitchFamily="18" charset="2"/>
              <a:buChar char="·"/>
            </a:pPr>
            <a:r>
              <a:rPr lang="en-US" noProof="0"/>
              <a:t>Fifth level</a:t>
            </a:r>
            <a:endParaRPr lang="en-US" noProof="0" dirty="0"/>
          </a:p>
        </p:txBody>
      </p:sp>
    </p:spTree>
    <p:extLst>
      <p:ext uri="{BB962C8B-B14F-4D97-AF65-F5344CB8AC3E}">
        <p14:creationId xmlns:p14="http://schemas.microsoft.com/office/powerpoint/2010/main" val="3156036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79337989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9230"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6" name="Rectangle 9"/>
          <p:cNvSpPr>
            <a:spLocks noChangeArrowheads="1"/>
          </p:cNvSpPr>
          <p:nvPr userDrawn="1"/>
        </p:nvSpPr>
        <p:spPr bwMode="auto">
          <a:xfrm>
            <a:off x="757238" y="5877340"/>
            <a:ext cx="2368550" cy="20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a:lstStyle/>
          <a:p>
            <a:pPr>
              <a:spcBef>
                <a:spcPct val="0"/>
              </a:spcBef>
            </a:pPr>
            <a:r>
              <a:rPr lang="sv-SE" sz="700" b="1" baseline="0" dirty="0">
                <a:solidFill>
                  <a:schemeClr val="tx1"/>
                </a:solidFill>
                <a:latin typeface="Arial" charset="0"/>
              </a:rPr>
              <a:t>Volvo Group</a:t>
            </a:r>
          </a:p>
        </p:txBody>
      </p:sp>
      <p:sp>
        <p:nvSpPr>
          <p:cNvPr id="7" name="Rectangle 7"/>
          <p:cNvSpPr>
            <a:spLocks noGrp="1" noChangeArrowheads="1"/>
          </p:cNvSpPr>
          <p:nvPr>
            <p:ph type="ftr" sz="quarter" idx="3"/>
          </p:nvPr>
        </p:nvSpPr>
        <p:spPr bwMode="auto">
          <a:xfrm>
            <a:off x="757238" y="6019122"/>
            <a:ext cx="8059736" cy="20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spcBef>
                <a:spcPct val="0"/>
              </a:spcBef>
              <a:defRPr sz="700" baseline="0">
                <a:solidFill>
                  <a:schemeClr val="tx1"/>
                </a:solidFill>
                <a:latin typeface="Arial" charset="0"/>
              </a:defRPr>
            </a:lvl1pPr>
          </a:lstStyle>
          <a:p>
            <a:endParaRPr lang="en-US" dirty="0"/>
          </a:p>
        </p:txBody>
      </p:sp>
      <p:sp>
        <p:nvSpPr>
          <p:cNvPr id="8" name="Rectangle 8"/>
          <p:cNvSpPr>
            <a:spLocks noGrp="1" noChangeArrowheads="1"/>
          </p:cNvSpPr>
          <p:nvPr>
            <p:ph type="sldNum" sz="quarter" idx="4"/>
          </p:nvPr>
        </p:nvSpPr>
        <p:spPr bwMode="auto">
          <a:xfrm>
            <a:off x="757238" y="6150008"/>
            <a:ext cx="511176"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lvl1pPr>
              <a:spcBef>
                <a:spcPct val="0"/>
              </a:spcBef>
              <a:defRPr sz="700" baseline="0">
                <a:solidFill>
                  <a:schemeClr val="tx1"/>
                </a:solidFill>
                <a:latin typeface="Arial" charset="0"/>
              </a:defRPr>
            </a:lvl1pPr>
          </a:lstStyle>
          <a:p>
            <a:fld id="{F4BB9EDD-1740-4E4A-8601-A7D0893F42E6}" type="slidenum">
              <a:rPr lang="en-US" smtClean="0"/>
              <a:pPr/>
              <a:t>‹#›</a:t>
            </a:fld>
            <a:endParaRPr lang="en-US" dirty="0"/>
          </a:p>
        </p:txBody>
      </p:sp>
      <p:sp>
        <p:nvSpPr>
          <p:cNvPr id="9" name="Rectangle 10"/>
          <p:cNvSpPr>
            <a:spLocks noGrp="1" noChangeArrowheads="1"/>
          </p:cNvSpPr>
          <p:nvPr>
            <p:ph type="dt" sz="half" idx="2"/>
          </p:nvPr>
        </p:nvSpPr>
        <p:spPr bwMode="auto">
          <a:xfrm>
            <a:off x="927569" y="6148421"/>
            <a:ext cx="2861796"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lvl1pPr>
              <a:spcBef>
                <a:spcPct val="0"/>
              </a:spcBef>
              <a:defRPr sz="700" baseline="0">
                <a:solidFill>
                  <a:schemeClr val="tx1"/>
                </a:solidFill>
                <a:latin typeface="Arial" charset="0"/>
              </a:defRPr>
            </a:lvl1pPr>
          </a:lstStyle>
          <a:p>
            <a:endParaRPr lang="en-US" dirty="0"/>
          </a:p>
        </p:txBody>
      </p:sp>
      <p:pic>
        <p:nvPicPr>
          <p:cNvPr id="10" name="Bildobjekt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116838" y="5832175"/>
            <a:ext cx="648000" cy="648000"/>
          </a:xfrm>
          <a:prstGeom prst="rect">
            <a:avLst/>
          </a:prstGeom>
          <a:ln w="12700">
            <a:noFill/>
          </a:ln>
        </p:spPr>
      </p:pic>
      <p:sp>
        <p:nvSpPr>
          <p:cNvPr id="11" name="Title Placeholder 1"/>
          <p:cNvSpPr>
            <a:spLocks noGrp="1"/>
          </p:cNvSpPr>
          <p:nvPr>
            <p:ph type="title"/>
          </p:nvPr>
        </p:nvSpPr>
        <p:spPr>
          <a:xfrm>
            <a:off x="667298" y="582900"/>
            <a:ext cx="10097540" cy="1076325"/>
          </a:xfrm>
          <a:prstGeom prst="rect">
            <a:avLst/>
          </a:prstGeom>
        </p:spPr>
        <p:txBody>
          <a:bodyPr vert="horz" lIns="91440" tIns="45720" rIns="91440" bIns="45720" rtlCol="0" anchor="t" anchorCtr="0">
            <a:noAutofit/>
          </a:bodyPr>
          <a:lstStyle/>
          <a:p>
            <a:r>
              <a:rPr lang="en-US" noProof="0"/>
              <a:t>Click to edit Master title style</a:t>
            </a:r>
            <a:endParaRPr lang="en-US" noProof="0" dirty="0"/>
          </a:p>
        </p:txBody>
      </p:sp>
    </p:spTree>
    <p:extLst>
      <p:ext uri="{BB962C8B-B14F-4D97-AF65-F5344CB8AC3E}">
        <p14:creationId xmlns:p14="http://schemas.microsoft.com/office/powerpoint/2010/main" val="4274249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Agenda">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355134937"/>
              </p:ext>
            </p:extLst>
          </p:nvPr>
        </p:nvGraphicFramePr>
        <p:xfrm>
          <a:off x="2001" y="2005"/>
          <a:ext cx="2000" cy="1999"/>
        </p:xfrm>
        <a:graphic>
          <a:graphicData uri="http://schemas.openxmlformats.org/presentationml/2006/ole">
            <mc:AlternateContent xmlns:mc="http://schemas.openxmlformats.org/markup-compatibility/2006">
              <mc:Choice xmlns:v="urn:schemas-microsoft-com:vml" Requires="v">
                <p:oleObj spid="_x0000_s10254" name="think-cell Slide" r:id="rId4" imgW="395" imgH="392" progId="TCLayout.ActiveDocument.1">
                  <p:embed/>
                </p:oleObj>
              </mc:Choice>
              <mc:Fallback>
                <p:oleObj name="think-cell Slide" r:id="rId4" imgW="395" imgH="392" progId="TCLayout.ActiveDocument.1">
                  <p:embed/>
                  <p:pic>
                    <p:nvPicPr>
                      <p:cNvPr id="3" name="Object 2" hidden="1"/>
                      <p:cNvPicPr/>
                      <p:nvPr/>
                    </p:nvPicPr>
                    <p:blipFill>
                      <a:blip r:embed="rId5"/>
                      <a:stretch>
                        <a:fillRect/>
                      </a:stretch>
                    </p:blipFill>
                    <p:spPr>
                      <a:xfrm>
                        <a:off x="2001" y="2005"/>
                        <a:ext cx="2000" cy="1999"/>
                      </a:xfrm>
                      <a:prstGeom prst="rect">
                        <a:avLst/>
                      </a:prstGeom>
                    </p:spPr>
                  </p:pic>
                </p:oleObj>
              </mc:Fallback>
            </mc:AlternateContent>
          </a:graphicData>
        </a:graphic>
      </p:graphicFrame>
      <p:sp>
        <p:nvSpPr>
          <p:cNvPr id="11" name="Text Placeholder 10"/>
          <p:cNvSpPr>
            <a:spLocks noGrp="1"/>
          </p:cNvSpPr>
          <p:nvPr>
            <p:ph type="body" sz="quarter" idx="10" hasCustomPrompt="1"/>
          </p:nvPr>
        </p:nvSpPr>
        <p:spPr>
          <a:xfrm>
            <a:off x="667298" y="1705369"/>
            <a:ext cx="10105477" cy="3591058"/>
          </a:xfrm>
        </p:spPr>
        <p:txBody>
          <a:bodyPr>
            <a:normAutofit/>
          </a:bodyPr>
          <a:lstStyle>
            <a:lvl1pPr marL="0" indent="0">
              <a:buNone/>
              <a:tabLst>
                <a:tab pos="1583893" algn="l"/>
                <a:tab pos="6999531" algn="l"/>
              </a:tabLst>
              <a:defRPr sz="2000" b="0" baseline="0"/>
            </a:lvl1pPr>
          </a:lstStyle>
          <a:p>
            <a:pPr lvl="0"/>
            <a:r>
              <a:rPr lang="en-US"/>
              <a:t>00:00-00:00	Tab to add text	Tab to add text </a:t>
            </a:r>
          </a:p>
        </p:txBody>
      </p:sp>
      <p:sp>
        <p:nvSpPr>
          <p:cNvPr id="10" name="Rectangle 9"/>
          <p:cNvSpPr>
            <a:spLocks noChangeArrowheads="1"/>
          </p:cNvSpPr>
          <p:nvPr userDrawn="1"/>
        </p:nvSpPr>
        <p:spPr bwMode="auto">
          <a:xfrm>
            <a:off x="757238" y="5877340"/>
            <a:ext cx="2368550" cy="20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a:lstStyle/>
          <a:p>
            <a:pPr>
              <a:spcBef>
                <a:spcPct val="0"/>
              </a:spcBef>
            </a:pPr>
            <a:r>
              <a:rPr lang="sv-SE" sz="700" b="1" baseline="0" dirty="0">
                <a:solidFill>
                  <a:schemeClr val="tx1"/>
                </a:solidFill>
                <a:latin typeface="Arial" charset="0"/>
              </a:rPr>
              <a:t>Volvo Group</a:t>
            </a:r>
          </a:p>
        </p:txBody>
      </p:sp>
      <p:sp>
        <p:nvSpPr>
          <p:cNvPr id="12" name="Rectangle 7"/>
          <p:cNvSpPr>
            <a:spLocks noGrp="1" noChangeArrowheads="1"/>
          </p:cNvSpPr>
          <p:nvPr>
            <p:ph type="ftr" sz="quarter" idx="3"/>
          </p:nvPr>
        </p:nvSpPr>
        <p:spPr bwMode="auto">
          <a:xfrm>
            <a:off x="757238" y="6019122"/>
            <a:ext cx="8059736" cy="20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spcBef>
                <a:spcPct val="0"/>
              </a:spcBef>
              <a:defRPr sz="700" baseline="0">
                <a:solidFill>
                  <a:schemeClr val="tx1"/>
                </a:solidFill>
                <a:latin typeface="Arial" charset="0"/>
              </a:defRPr>
            </a:lvl1pPr>
          </a:lstStyle>
          <a:p>
            <a:endParaRPr lang="en-US" dirty="0"/>
          </a:p>
        </p:txBody>
      </p:sp>
      <p:sp>
        <p:nvSpPr>
          <p:cNvPr id="13" name="Rectangle 8"/>
          <p:cNvSpPr>
            <a:spLocks noGrp="1" noChangeArrowheads="1"/>
          </p:cNvSpPr>
          <p:nvPr>
            <p:ph type="sldNum" sz="quarter" idx="4"/>
          </p:nvPr>
        </p:nvSpPr>
        <p:spPr bwMode="auto">
          <a:xfrm>
            <a:off x="757238" y="6150008"/>
            <a:ext cx="511176"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lvl1pPr>
              <a:spcBef>
                <a:spcPct val="0"/>
              </a:spcBef>
              <a:defRPr sz="700" baseline="0">
                <a:solidFill>
                  <a:schemeClr val="tx1"/>
                </a:solidFill>
                <a:latin typeface="Arial" charset="0"/>
              </a:defRPr>
            </a:lvl1pPr>
          </a:lstStyle>
          <a:p>
            <a:fld id="{F4BB9EDD-1740-4E4A-8601-A7D0893F42E6}" type="slidenum">
              <a:rPr lang="en-US" smtClean="0"/>
              <a:pPr/>
              <a:t>‹#›</a:t>
            </a:fld>
            <a:endParaRPr lang="en-US" dirty="0"/>
          </a:p>
        </p:txBody>
      </p:sp>
      <p:sp>
        <p:nvSpPr>
          <p:cNvPr id="14" name="Rectangle 10"/>
          <p:cNvSpPr>
            <a:spLocks noGrp="1" noChangeArrowheads="1"/>
          </p:cNvSpPr>
          <p:nvPr>
            <p:ph type="dt" sz="half" idx="2"/>
          </p:nvPr>
        </p:nvSpPr>
        <p:spPr bwMode="auto">
          <a:xfrm>
            <a:off x="927569" y="6148421"/>
            <a:ext cx="2861796"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lvl1pPr>
              <a:spcBef>
                <a:spcPct val="0"/>
              </a:spcBef>
              <a:defRPr sz="700" baseline="0">
                <a:solidFill>
                  <a:schemeClr val="tx1"/>
                </a:solidFill>
                <a:latin typeface="Arial" charset="0"/>
              </a:defRPr>
            </a:lvl1pPr>
          </a:lstStyle>
          <a:p>
            <a:endParaRPr lang="en-US" dirty="0"/>
          </a:p>
        </p:txBody>
      </p:sp>
      <p:sp>
        <p:nvSpPr>
          <p:cNvPr id="15" name="Title Placeholder 1"/>
          <p:cNvSpPr>
            <a:spLocks noGrp="1"/>
          </p:cNvSpPr>
          <p:nvPr>
            <p:ph type="title" hasCustomPrompt="1"/>
          </p:nvPr>
        </p:nvSpPr>
        <p:spPr>
          <a:xfrm>
            <a:off x="667298" y="582900"/>
            <a:ext cx="10097540" cy="1076325"/>
          </a:xfrm>
          <a:prstGeom prst="rect">
            <a:avLst/>
          </a:prstGeom>
        </p:spPr>
        <p:txBody>
          <a:bodyPr vert="horz" lIns="91440" tIns="45720" rIns="91440" bIns="45720" rtlCol="0" anchor="t" anchorCtr="0">
            <a:noAutofit/>
          </a:bodyPr>
          <a:lstStyle>
            <a:lvl1pPr>
              <a:defRPr/>
            </a:lvl1pPr>
          </a:lstStyle>
          <a:p>
            <a:r>
              <a:rPr lang="en-US" noProof="0" dirty="0"/>
              <a:t>Click to Agenda title</a:t>
            </a:r>
          </a:p>
        </p:txBody>
      </p:sp>
    </p:spTree>
    <p:extLst>
      <p:ext uri="{BB962C8B-B14F-4D97-AF65-F5344CB8AC3E}">
        <p14:creationId xmlns:p14="http://schemas.microsoft.com/office/powerpoint/2010/main" val="783709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14"/>
            </p:custDataLst>
            <p:extLst>
              <p:ext uri="{D42A27DB-BD31-4B8C-83A1-F6EECF244321}">
                <p14:modId xmlns:p14="http://schemas.microsoft.com/office/powerpoint/2010/main" val="368921531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38" name="think-cell Slide" r:id="rId15" imgW="270" imgH="270" progId="TCLayout.ActiveDocument.1">
                  <p:embed/>
                </p:oleObj>
              </mc:Choice>
              <mc:Fallback>
                <p:oleObj name="think-cell Slide" r:id="rId15" imgW="270" imgH="270" progId="TCLayout.ActiveDocument.1">
                  <p:embed/>
                  <p:pic>
                    <p:nvPicPr>
                      <p:cNvPr id="4" name="Object 3" hidden="1"/>
                      <p:cNvPicPr/>
                      <p:nvPr/>
                    </p:nvPicPr>
                    <p:blipFill>
                      <a:blip r:embed="rId16"/>
                      <a:stretch>
                        <a:fillRect/>
                      </a:stretch>
                    </p:blipFill>
                    <p:spPr>
                      <a:xfrm>
                        <a:off x="1588" y="1588"/>
                        <a:ext cx="1587" cy="1587"/>
                      </a:xfrm>
                      <a:prstGeom prst="rect">
                        <a:avLst/>
                      </a:prstGeom>
                    </p:spPr>
                  </p:pic>
                </p:oleObj>
              </mc:Fallback>
            </mc:AlternateContent>
          </a:graphicData>
        </a:graphic>
      </p:graphicFrame>
      <p:sp>
        <p:nvSpPr>
          <p:cNvPr id="12" name="Title Placeholder 1"/>
          <p:cNvSpPr>
            <a:spLocks noGrp="1"/>
          </p:cNvSpPr>
          <p:nvPr>
            <p:ph type="title"/>
          </p:nvPr>
        </p:nvSpPr>
        <p:spPr>
          <a:xfrm>
            <a:off x="667298" y="582900"/>
            <a:ext cx="10097540" cy="1076325"/>
          </a:xfrm>
          <a:prstGeom prst="rect">
            <a:avLst/>
          </a:prstGeom>
        </p:spPr>
        <p:txBody>
          <a:bodyPr vert="horz" lIns="91440" tIns="45720" rIns="91440" bIns="45720" rtlCol="0" anchor="t" anchorCtr="0">
            <a:noAutofit/>
          </a:bodyPr>
          <a:lstStyle/>
          <a:p>
            <a:r>
              <a:rPr lang="en-US" noProof="0"/>
              <a:t>Click to edit Master title style</a:t>
            </a:r>
            <a:endParaRPr lang="en-US" noProof="0" dirty="0"/>
          </a:p>
        </p:txBody>
      </p:sp>
      <p:sp>
        <p:nvSpPr>
          <p:cNvPr id="13" name="Text Placeholder 2"/>
          <p:cNvSpPr>
            <a:spLocks noGrp="1"/>
          </p:cNvSpPr>
          <p:nvPr>
            <p:ph type="body" idx="1"/>
          </p:nvPr>
        </p:nvSpPr>
        <p:spPr>
          <a:xfrm>
            <a:off x="667297" y="1663908"/>
            <a:ext cx="10097541" cy="4098717"/>
          </a:xfrm>
          <a:prstGeom prst="rect">
            <a:avLst/>
          </a:prstGeom>
        </p:spPr>
        <p:txBody>
          <a:bodyPr vert="horz" lIns="91440" tIns="45720" rIns="91440" bIns="45720" rtlCol="0">
            <a:normAutofit/>
          </a:bodyPr>
          <a:lstStyle/>
          <a:p>
            <a:pPr marL="234950" lvl="0" indent="-234950" algn="l" rtl="0" fontAlgn="base">
              <a:spcBef>
                <a:spcPct val="40000"/>
              </a:spcBef>
              <a:spcAft>
                <a:spcPct val="0"/>
              </a:spcAft>
              <a:buClr>
                <a:schemeClr val="tx2"/>
              </a:buClr>
              <a:buFont typeface="Symbol" pitchFamily="18" charset="2"/>
              <a:buChar char="·"/>
            </a:pPr>
            <a:r>
              <a:rPr lang="en-US" noProof="0"/>
              <a:t>Click to edit Master text styles</a:t>
            </a:r>
          </a:p>
          <a:p>
            <a:pPr marL="234950" lvl="1" indent="-234950" algn="l" rtl="0" fontAlgn="base">
              <a:spcBef>
                <a:spcPct val="40000"/>
              </a:spcBef>
              <a:spcAft>
                <a:spcPct val="0"/>
              </a:spcAft>
              <a:buClr>
                <a:schemeClr val="tx2"/>
              </a:buClr>
              <a:buFont typeface="Symbol" pitchFamily="18" charset="2"/>
              <a:buChar char="·"/>
            </a:pPr>
            <a:r>
              <a:rPr lang="en-US" noProof="0"/>
              <a:t>Second level</a:t>
            </a:r>
          </a:p>
          <a:p>
            <a:pPr marL="234950" lvl="2" indent="-234950" algn="l" rtl="0" fontAlgn="base">
              <a:spcBef>
                <a:spcPct val="40000"/>
              </a:spcBef>
              <a:spcAft>
                <a:spcPct val="0"/>
              </a:spcAft>
              <a:buClr>
                <a:schemeClr val="tx2"/>
              </a:buClr>
              <a:buFont typeface="Symbol" pitchFamily="18" charset="2"/>
              <a:buChar char="·"/>
            </a:pPr>
            <a:r>
              <a:rPr lang="en-US" noProof="0"/>
              <a:t>Third level</a:t>
            </a:r>
          </a:p>
          <a:p>
            <a:pPr marL="234950" lvl="3" indent="-234950" algn="l" rtl="0" fontAlgn="base">
              <a:spcBef>
                <a:spcPct val="40000"/>
              </a:spcBef>
              <a:spcAft>
                <a:spcPct val="0"/>
              </a:spcAft>
              <a:buClr>
                <a:schemeClr val="tx2"/>
              </a:buClr>
              <a:buFont typeface="Symbol" pitchFamily="18" charset="2"/>
              <a:buChar char="·"/>
            </a:pPr>
            <a:r>
              <a:rPr lang="en-US" noProof="0"/>
              <a:t>Fourth level</a:t>
            </a:r>
          </a:p>
          <a:p>
            <a:pPr marL="234950" lvl="4" indent="-234950" algn="l" rtl="0" fontAlgn="base">
              <a:spcBef>
                <a:spcPct val="40000"/>
              </a:spcBef>
              <a:spcAft>
                <a:spcPct val="0"/>
              </a:spcAft>
              <a:buClr>
                <a:schemeClr val="tx2"/>
              </a:buClr>
              <a:buFont typeface="Symbol" pitchFamily="18" charset="2"/>
              <a:buChar char="·"/>
            </a:pPr>
            <a:r>
              <a:rPr lang="en-US" noProof="0"/>
              <a:t>Fifth level</a:t>
            </a:r>
            <a:endParaRPr lang="en-US" noProof="0" dirty="0"/>
          </a:p>
        </p:txBody>
      </p:sp>
      <p:sp>
        <p:nvSpPr>
          <p:cNvPr id="14" name="Rectangle 9"/>
          <p:cNvSpPr>
            <a:spLocks noChangeArrowheads="1"/>
          </p:cNvSpPr>
          <p:nvPr/>
        </p:nvSpPr>
        <p:spPr bwMode="auto">
          <a:xfrm>
            <a:off x="757238" y="5877340"/>
            <a:ext cx="2368550" cy="20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a:lstStyle/>
          <a:p>
            <a:pPr>
              <a:spcBef>
                <a:spcPct val="0"/>
              </a:spcBef>
            </a:pPr>
            <a:r>
              <a:rPr lang="sv-SE" sz="700" b="1" baseline="0" dirty="0">
                <a:solidFill>
                  <a:schemeClr val="tx1"/>
                </a:solidFill>
                <a:latin typeface="Arial" charset="0"/>
              </a:rPr>
              <a:t>Volvo Group</a:t>
            </a:r>
            <a:endParaRPr lang="en-US" sz="700" b="1" baseline="0" noProof="0" dirty="0">
              <a:solidFill>
                <a:schemeClr val="tx1"/>
              </a:solidFill>
              <a:latin typeface="Arial" charset="0"/>
            </a:endParaRPr>
          </a:p>
        </p:txBody>
      </p:sp>
      <p:sp>
        <p:nvSpPr>
          <p:cNvPr id="21" name="Rectangle 7"/>
          <p:cNvSpPr>
            <a:spLocks noGrp="1" noChangeArrowheads="1"/>
          </p:cNvSpPr>
          <p:nvPr>
            <p:ph type="ftr" sz="quarter" idx="3"/>
          </p:nvPr>
        </p:nvSpPr>
        <p:spPr bwMode="auto">
          <a:xfrm>
            <a:off x="757238" y="6019122"/>
            <a:ext cx="8059736" cy="20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bodyPr>
          <a:lstStyle>
            <a:lvl1pPr>
              <a:spcBef>
                <a:spcPct val="0"/>
              </a:spcBef>
              <a:defRPr sz="700" baseline="0">
                <a:solidFill>
                  <a:schemeClr val="tx1"/>
                </a:solidFill>
                <a:latin typeface="Arial" charset="0"/>
              </a:defRPr>
            </a:lvl1pPr>
          </a:lstStyle>
          <a:p>
            <a:endParaRPr lang="en-US" dirty="0"/>
          </a:p>
        </p:txBody>
      </p:sp>
      <p:sp>
        <p:nvSpPr>
          <p:cNvPr id="23" name="Rectangle 8"/>
          <p:cNvSpPr>
            <a:spLocks noGrp="1" noChangeArrowheads="1"/>
          </p:cNvSpPr>
          <p:nvPr>
            <p:ph type="sldNum" sz="quarter" idx="4"/>
          </p:nvPr>
        </p:nvSpPr>
        <p:spPr bwMode="auto">
          <a:xfrm>
            <a:off x="757238" y="6150008"/>
            <a:ext cx="511176"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lvl1pPr>
              <a:spcBef>
                <a:spcPct val="0"/>
              </a:spcBef>
              <a:defRPr sz="700" baseline="0">
                <a:solidFill>
                  <a:schemeClr val="tx1"/>
                </a:solidFill>
                <a:latin typeface="Arial" charset="0"/>
              </a:defRPr>
            </a:lvl1pPr>
          </a:lstStyle>
          <a:p>
            <a:fld id="{F4BB9EDD-1740-4E4A-8601-A7D0893F42E6}" type="slidenum">
              <a:rPr lang="en-US" smtClean="0"/>
              <a:pPr/>
              <a:t>‹#›</a:t>
            </a:fld>
            <a:endParaRPr lang="en-US" dirty="0"/>
          </a:p>
        </p:txBody>
      </p:sp>
      <p:sp>
        <p:nvSpPr>
          <p:cNvPr id="25" name="Rectangle 10"/>
          <p:cNvSpPr>
            <a:spLocks noGrp="1" noChangeArrowheads="1"/>
          </p:cNvSpPr>
          <p:nvPr>
            <p:ph type="dt" sz="half" idx="2"/>
          </p:nvPr>
        </p:nvSpPr>
        <p:spPr bwMode="auto">
          <a:xfrm>
            <a:off x="927569" y="6148421"/>
            <a:ext cx="2861796"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AEAEA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b" anchorCtr="0" compatLnSpc="1">
            <a:prstTxWarp prst="textNoShape">
              <a:avLst/>
            </a:prstTxWarp>
          </a:bodyPr>
          <a:lstStyle>
            <a:lvl1pPr>
              <a:spcBef>
                <a:spcPct val="0"/>
              </a:spcBef>
              <a:defRPr sz="700" baseline="0">
                <a:solidFill>
                  <a:schemeClr val="tx1"/>
                </a:solidFill>
                <a:latin typeface="Arial" charset="0"/>
              </a:defRPr>
            </a:lvl1pPr>
          </a:lstStyle>
          <a:p>
            <a:endParaRPr lang="en-US" dirty="0"/>
          </a:p>
        </p:txBody>
      </p:sp>
      <p:pic>
        <p:nvPicPr>
          <p:cNvPr id="26" name="Bildobjekt 8"/>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10116838" y="5832175"/>
            <a:ext cx="648000" cy="648000"/>
          </a:xfrm>
          <a:prstGeom prst="rect">
            <a:avLst/>
          </a:prstGeom>
          <a:ln w="12700">
            <a:noFill/>
          </a:ln>
        </p:spPr>
      </p:pic>
    </p:spTree>
    <p:extLst>
      <p:ext uri="{BB962C8B-B14F-4D97-AF65-F5344CB8AC3E}">
        <p14:creationId xmlns:p14="http://schemas.microsoft.com/office/powerpoint/2010/main" val="3432424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3" r:id="rId5"/>
    <p:sldLayoutId id="2147483666" r:id="rId6"/>
    <p:sldLayoutId id="2147483664" r:id="rId7"/>
    <p:sldLayoutId id="2147483653" r:id="rId8"/>
    <p:sldLayoutId id="2147483658" r:id="rId9"/>
    <p:sldLayoutId id="2147483660" r:id="rId10"/>
    <p:sldLayoutId id="2147483661" r:id="rId11"/>
  </p:sldLayoutIdLst>
  <p:hf sldNum="0" hdr="0" ftr="0" dt="0"/>
  <p:txStyles>
    <p:titleStyle>
      <a:lvl1pPr algn="l" defTabSz="914400" rtl="0" eaLnBrk="1" latinLnBrk="0" hangingPunct="1">
        <a:lnSpc>
          <a:spcPts val="3400"/>
        </a:lnSpc>
        <a:spcBef>
          <a:spcPct val="0"/>
        </a:spcBef>
        <a:buNone/>
        <a:defRPr lang="en-US" sz="2800" b="1" kern="1200" smtClean="0">
          <a:solidFill>
            <a:schemeClr val="tx1"/>
          </a:solidFill>
          <a:latin typeface="Arial" pitchFamily="34" charset="0"/>
          <a:ea typeface="+mj-ea"/>
          <a:cs typeface="Arial" pitchFamily="34" charset="0"/>
        </a:defRPr>
      </a:lvl1pPr>
    </p:titleStyle>
    <p:bodyStyle>
      <a:lvl1pPr marL="234950" indent="-234950" algn="l" defTabSz="914400" rtl="0" eaLnBrk="1" fontAlgn="base" latinLnBrk="0" hangingPunct="1">
        <a:spcBef>
          <a:spcPct val="40000"/>
        </a:spcBef>
        <a:spcAft>
          <a:spcPct val="0"/>
        </a:spcAft>
        <a:buClr>
          <a:schemeClr val="tx2"/>
        </a:buClr>
        <a:buFont typeface="Symbol" pitchFamily="18" charset="2"/>
        <a:buChar char="·"/>
        <a:defRPr lang="en-US" sz="1800" kern="1200" smtClean="0">
          <a:solidFill>
            <a:schemeClr val="tx1"/>
          </a:solidFill>
          <a:latin typeface="Arial" pitchFamily="34" charset="0"/>
          <a:ea typeface="+mn-ea"/>
          <a:cs typeface="Arial" pitchFamily="34" charset="0"/>
        </a:defRPr>
      </a:lvl1pPr>
      <a:lvl2pPr marL="503238" indent="-250825" algn="l" defTabSz="914400" rtl="0" eaLnBrk="1" latinLnBrk="0" hangingPunct="1">
        <a:spcBef>
          <a:spcPts val="1800"/>
        </a:spcBef>
        <a:buClr>
          <a:schemeClr val="tx2"/>
        </a:buClr>
        <a:buFont typeface="Arial" pitchFamily="34" charset="0"/>
        <a:buChar char="–"/>
        <a:defRPr sz="1800" kern="1200">
          <a:solidFill>
            <a:schemeClr val="tx1"/>
          </a:solidFill>
          <a:latin typeface="Arial" pitchFamily="34" charset="0"/>
          <a:ea typeface="+mn-ea"/>
          <a:cs typeface="Arial" pitchFamily="34" charset="0"/>
        </a:defRPr>
      </a:lvl2pPr>
      <a:lvl3pPr marL="860425" indent="-207963" algn="l" defTabSz="914400" rtl="0" eaLnBrk="1" fontAlgn="base" latinLnBrk="0" hangingPunct="1">
        <a:spcBef>
          <a:spcPct val="40000"/>
        </a:spcBef>
        <a:spcAft>
          <a:spcPct val="0"/>
        </a:spcAft>
        <a:buClr>
          <a:schemeClr val="tx2"/>
        </a:buClr>
        <a:buSzPct val="90000"/>
        <a:buFont typeface="Arial" panose="020B0604020202020204" pitchFamily="34" charset="0"/>
        <a:buChar char="–"/>
        <a:defRPr lang="en-US" sz="1800" kern="1200" smtClean="0">
          <a:solidFill>
            <a:schemeClr val="tx1"/>
          </a:solidFill>
          <a:latin typeface="Arial" pitchFamily="34" charset="0"/>
          <a:ea typeface="+mn-ea"/>
          <a:cs typeface="Arial" pitchFamily="34" charset="0"/>
        </a:defRPr>
      </a:lvl3pPr>
      <a:lvl4pPr marL="993775" indent="-252413" algn="l" defTabSz="914400" rtl="0" eaLnBrk="1" latinLnBrk="0" hangingPunct="1">
        <a:spcBef>
          <a:spcPts val="1800"/>
        </a:spcBef>
        <a:buClr>
          <a:schemeClr val="tx2"/>
        </a:buClr>
        <a:buFont typeface="Arial" pitchFamily="34" charset="0"/>
        <a:buChar char="–"/>
        <a:defRPr sz="1800" kern="1200">
          <a:solidFill>
            <a:schemeClr val="tx1"/>
          </a:solidFill>
          <a:latin typeface="Arial" pitchFamily="34" charset="0"/>
          <a:ea typeface="+mn-ea"/>
          <a:cs typeface="Arial" pitchFamily="34" charset="0"/>
        </a:defRPr>
      </a:lvl4pPr>
      <a:lvl5pPr marL="1219200" indent="-212725" algn="l" defTabSz="914400" rtl="0" eaLnBrk="1" latinLnBrk="0" hangingPunct="1">
        <a:spcBef>
          <a:spcPts val="1800"/>
        </a:spcBef>
        <a:buClr>
          <a:schemeClr val="tx2"/>
        </a:buClr>
        <a:buFont typeface="Arial"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volvogroup.com/en-en/suppliers/useful-links-and-documents/purchase-to-pay.html" TargetMode="External"/><Relationship Id="rId2" Type="http://schemas.openxmlformats.org/officeDocument/2006/relationships/hyperlink" Target="mailto:invoice.delivery.france@volvo.com" TargetMode="External"/><Relationship Id="rId1" Type="http://schemas.openxmlformats.org/officeDocument/2006/relationships/slideLayout" Target="../slideLayouts/slideLayout2.xml"/><Relationship Id="rId4" Type="http://schemas.openxmlformats.org/officeDocument/2006/relationships/hyperlink" Target="http://supplierportal.volvo.co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di.volvogroup.com/content/dam/WebEDI/index.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2364" y="4275806"/>
            <a:ext cx="5525725" cy="1307384"/>
          </a:xfrm>
        </p:spPr>
        <p:txBody>
          <a:bodyPr/>
          <a:lstStyle/>
          <a:p>
            <a:r>
              <a:rPr lang="en-US" sz="2000" b="0" dirty="0">
                <a:latin typeface="+mj-lt"/>
              </a:rPr>
              <a:t/>
            </a:r>
            <a:br>
              <a:rPr lang="en-US" sz="2000" b="0" dirty="0">
                <a:latin typeface="+mj-lt"/>
              </a:rPr>
            </a:br>
            <a:r>
              <a:rPr lang="en-IN" sz="2000" b="0" dirty="0">
                <a:latin typeface="+mj-lt"/>
              </a:rPr>
              <a:t>Instructions for the supplier to submit invoices through EDI or email</a:t>
            </a:r>
            <a:br>
              <a:rPr lang="en-IN" sz="2000" b="0" dirty="0">
                <a:latin typeface="+mj-lt"/>
              </a:rPr>
            </a:br>
            <a:r>
              <a:rPr lang="en-IN" sz="2000" b="0" dirty="0">
                <a:latin typeface="+mj-lt"/>
              </a:rPr>
              <a:t/>
            </a:r>
            <a:br>
              <a:rPr lang="en-IN" sz="2000" b="0" dirty="0">
                <a:latin typeface="+mj-lt"/>
              </a:rPr>
            </a:br>
            <a:r>
              <a:rPr lang="en-US" sz="2000" dirty="0">
                <a:solidFill>
                  <a:schemeClr val="accent2">
                    <a:lumMod val="75000"/>
                  </a:schemeClr>
                </a:solidFill>
                <a:latin typeface="+mj-lt"/>
              </a:rPr>
              <a:t/>
            </a:r>
            <a:br>
              <a:rPr lang="en-US" sz="2000" dirty="0">
                <a:solidFill>
                  <a:schemeClr val="accent2">
                    <a:lumMod val="75000"/>
                  </a:schemeClr>
                </a:solidFill>
                <a:latin typeface="+mj-lt"/>
              </a:rPr>
            </a:br>
            <a:endParaRPr lang="en-US" sz="2000" dirty="0">
              <a:latin typeface="+mj-lt"/>
            </a:endParaRPr>
          </a:p>
        </p:txBody>
      </p:sp>
    </p:spTree>
    <p:extLst>
      <p:ext uri="{BB962C8B-B14F-4D97-AF65-F5344CB8AC3E}">
        <p14:creationId xmlns:p14="http://schemas.microsoft.com/office/powerpoint/2010/main" val="11008678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8620" y="134288"/>
            <a:ext cx="10668000" cy="1080029"/>
          </a:xfrm>
        </p:spPr>
        <p:txBody>
          <a:bodyPr/>
          <a:lstStyle/>
          <a:p>
            <a:pPr algn="ctr"/>
            <a:r>
              <a:rPr lang="en-US" dirty="0" smtClean="0"/>
              <a:t>French L</a:t>
            </a:r>
            <a:r>
              <a:rPr lang="en-US" dirty="0" smtClean="0"/>
              <a:t>egal </a:t>
            </a:r>
            <a:r>
              <a:rPr lang="en-US" dirty="0"/>
              <a:t>entities within the Volvo group to which ZERO Paper Initiative in Scope**</a:t>
            </a:r>
          </a:p>
        </p:txBody>
      </p:sp>
      <p:graphicFrame>
        <p:nvGraphicFramePr>
          <p:cNvPr id="2" name="Table 1"/>
          <p:cNvGraphicFramePr>
            <a:graphicFrameLocks noGrp="1"/>
          </p:cNvGraphicFramePr>
          <p:nvPr>
            <p:extLst>
              <p:ext uri="{D42A27DB-BD31-4B8C-83A1-F6EECF244321}">
                <p14:modId xmlns:p14="http://schemas.microsoft.com/office/powerpoint/2010/main" val="678690051"/>
              </p:ext>
            </p:extLst>
          </p:nvPr>
        </p:nvGraphicFramePr>
        <p:xfrm>
          <a:off x="3065146" y="2222244"/>
          <a:ext cx="4574622" cy="920935"/>
        </p:xfrm>
        <a:graphic>
          <a:graphicData uri="http://schemas.openxmlformats.org/drawingml/2006/table">
            <a:tbl>
              <a:tblPr firstRow="1" bandRow="1">
                <a:tableStyleId>{5C22544A-7EE6-4342-B048-85BDC9FD1C3A}</a:tableStyleId>
              </a:tblPr>
              <a:tblGrid>
                <a:gridCol w="2287311">
                  <a:extLst>
                    <a:ext uri="{9D8B030D-6E8A-4147-A177-3AD203B41FA5}">
                      <a16:colId xmlns:a16="http://schemas.microsoft.com/office/drawing/2014/main" val="1341710932"/>
                    </a:ext>
                  </a:extLst>
                </a:gridCol>
                <a:gridCol w="2287311">
                  <a:extLst>
                    <a:ext uri="{9D8B030D-6E8A-4147-A177-3AD203B41FA5}">
                      <a16:colId xmlns:a16="http://schemas.microsoft.com/office/drawing/2014/main" val="2420054978"/>
                    </a:ext>
                  </a:extLst>
                </a:gridCol>
              </a:tblGrid>
              <a:tr h="368946">
                <a:tc>
                  <a:txBody>
                    <a:bodyPr/>
                    <a:lstStyle/>
                    <a:p>
                      <a:r>
                        <a:rPr lang="en-US" sz="900" b="1" kern="1200" baseline="0" dirty="0" smtClean="0">
                          <a:solidFill>
                            <a:schemeClr val="lt1"/>
                          </a:solidFill>
                          <a:effectLst/>
                          <a:latin typeface="+mn-lt"/>
                          <a:ea typeface="+mn-ea"/>
                          <a:cs typeface="+mn-cs"/>
                        </a:rPr>
                        <a:t>Legal Entity</a:t>
                      </a:r>
                      <a:endParaRPr lang="en-US" sz="900" b="1" kern="1200" baseline="0" dirty="0">
                        <a:solidFill>
                          <a:schemeClr val="lt1"/>
                        </a:solidFill>
                        <a:effectLst/>
                        <a:latin typeface="+mn-lt"/>
                        <a:ea typeface="+mn-ea"/>
                        <a:cs typeface="+mn-cs"/>
                      </a:endParaRPr>
                    </a:p>
                  </a:txBody>
                  <a:tcPr/>
                </a:tc>
                <a:tc>
                  <a:txBody>
                    <a:bodyPr/>
                    <a:lstStyle/>
                    <a:p>
                      <a:r>
                        <a:rPr lang="en-US" sz="900" b="1" kern="1200" baseline="0" dirty="0" smtClean="0">
                          <a:solidFill>
                            <a:schemeClr val="lt1"/>
                          </a:solidFill>
                          <a:effectLst/>
                          <a:latin typeface="+mn-lt"/>
                          <a:ea typeface="+mn-ea"/>
                          <a:cs typeface="+mn-cs"/>
                        </a:rPr>
                        <a:t>Company Name</a:t>
                      </a:r>
                      <a:endParaRPr lang="en-US" sz="900" b="1" kern="1200" baseline="0" dirty="0">
                        <a:solidFill>
                          <a:schemeClr val="lt1"/>
                        </a:solidFill>
                        <a:effectLst/>
                        <a:latin typeface="+mn-lt"/>
                        <a:ea typeface="+mn-ea"/>
                        <a:cs typeface="+mn-cs"/>
                      </a:endParaRPr>
                    </a:p>
                  </a:txBody>
                  <a:tcPr/>
                </a:tc>
                <a:extLst>
                  <a:ext uri="{0D108BD9-81ED-4DB2-BD59-A6C34878D82A}">
                    <a16:rowId xmlns:a16="http://schemas.microsoft.com/office/drawing/2014/main" val="2789252660"/>
                  </a:ext>
                </a:extLst>
              </a:tr>
              <a:tr h="192476">
                <a:tc>
                  <a:txBody>
                    <a:bodyPr/>
                    <a:lstStyle/>
                    <a:p>
                      <a:pPr marL="0" algn="l" defTabSz="914400" rtl="0" eaLnBrk="1" fontAlgn="base" latinLnBrk="0" hangingPunct="1">
                        <a:spcAft>
                          <a:spcPts val="0"/>
                        </a:spcAft>
                      </a:pPr>
                      <a:r>
                        <a:rPr lang="en-US" sz="900" kern="1200" dirty="0" smtClean="0">
                          <a:solidFill>
                            <a:schemeClr val="dk1"/>
                          </a:solidFill>
                          <a:effectLst/>
                          <a:latin typeface="+mn-lt"/>
                          <a:ea typeface="+mn-ea"/>
                          <a:cs typeface="+mn-cs"/>
                        </a:rPr>
                        <a:t>FR46</a:t>
                      </a:r>
                      <a:r>
                        <a:rPr lang="en-US" sz="900" kern="1200" baseline="0" dirty="0">
                          <a:solidFill>
                            <a:schemeClr val="dk1"/>
                          </a:solidFill>
                          <a:effectLst/>
                          <a:latin typeface="+mn-lt"/>
                          <a:ea typeface="+mn-ea"/>
                          <a:cs typeface="+mn-cs"/>
                        </a:rPr>
                        <a:t> </a:t>
                      </a:r>
                      <a:endParaRPr lang="en-US" sz="900" kern="1200" dirty="0" smtClean="0">
                        <a:solidFill>
                          <a:schemeClr val="dk1"/>
                        </a:solidFill>
                        <a:effectLst/>
                        <a:latin typeface="+mn-lt"/>
                        <a:ea typeface="+mn-ea"/>
                        <a:cs typeface="+mn-cs"/>
                      </a:endParaRPr>
                    </a:p>
                  </a:txBody>
                  <a:tcPr/>
                </a:tc>
                <a:tc>
                  <a:txBody>
                    <a:bodyPr/>
                    <a:lstStyle/>
                    <a:p>
                      <a:pPr marL="0" algn="l" defTabSz="914400" rtl="0" eaLnBrk="1" fontAlgn="base" latinLnBrk="0" hangingPunct="1">
                        <a:spcAft>
                          <a:spcPts val="0"/>
                        </a:spcAft>
                      </a:pPr>
                      <a:r>
                        <a:rPr lang="en-US" sz="900" kern="1200" dirty="0" smtClean="0">
                          <a:solidFill>
                            <a:schemeClr val="dk1"/>
                          </a:solidFill>
                          <a:effectLst/>
                          <a:latin typeface="+mn-lt"/>
                          <a:ea typeface="+mn-ea"/>
                          <a:cs typeface="+mn-cs"/>
                        </a:rPr>
                        <a:t>Renault Trucks (SAS)</a:t>
                      </a:r>
                      <a:endParaRPr lang="en-US" sz="900" kern="1200" dirty="0">
                        <a:solidFill>
                          <a:schemeClr val="dk1"/>
                        </a:solidFill>
                        <a:effectLst/>
                        <a:latin typeface="+mn-lt"/>
                        <a:ea typeface="+mn-ea"/>
                        <a:cs typeface="+mn-cs"/>
                      </a:endParaRPr>
                    </a:p>
                  </a:txBody>
                  <a:tcPr/>
                </a:tc>
                <a:extLst>
                  <a:ext uri="{0D108BD9-81ED-4DB2-BD59-A6C34878D82A}">
                    <a16:rowId xmlns:a16="http://schemas.microsoft.com/office/drawing/2014/main" val="844688238"/>
                  </a:ext>
                </a:extLst>
              </a:tr>
              <a:tr h="323389">
                <a:tc>
                  <a:txBody>
                    <a:bodyPr/>
                    <a:lstStyle/>
                    <a:p>
                      <a:pPr marL="0" algn="l" defTabSz="914400" rtl="0" eaLnBrk="1" fontAlgn="base" latinLnBrk="0" hangingPunct="1">
                        <a:spcAft>
                          <a:spcPts val="0"/>
                        </a:spcAft>
                      </a:pPr>
                      <a:r>
                        <a:rPr lang="en-US" sz="900" kern="1200" dirty="0" smtClean="0">
                          <a:solidFill>
                            <a:schemeClr val="dk1"/>
                          </a:solidFill>
                          <a:effectLst/>
                          <a:latin typeface="+mn-lt"/>
                          <a:ea typeface="+mn-ea"/>
                          <a:cs typeface="+mn-cs"/>
                        </a:rPr>
                        <a:t>FR48</a:t>
                      </a:r>
                      <a:endParaRPr lang="en-US" sz="900" kern="1200" dirty="0">
                        <a:solidFill>
                          <a:schemeClr val="dk1"/>
                        </a:solidFill>
                        <a:effectLst/>
                        <a:latin typeface="+mn-lt"/>
                        <a:ea typeface="+mn-ea"/>
                        <a:cs typeface="+mn-cs"/>
                      </a:endParaRPr>
                    </a:p>
                  </a:txBody>
                  <a:tcPr/>
                </a:tc>
                <a:tc>
                  <a:txBody>
                    <a:bodyPr/>
                    <a:lstStyle/>
                    <a:p>
                      <a:pPr marL="0" algn="l" defTabSz="914400" rtl="0" eaLnBrk="1" fontAlgn="base" latinLnBrk="0" hangingPunct="1">
                        <a:spcAft>
                          <a:spcPts val="0"/>
                        </a:spcAft>
                      </a:pPr>
                      <a:r>
                        <a:rPr lang="en-US" sz="900" kern="1200" dirty="0" smtClean="0">
                          <a:solidFill>
                            <a:schemeClr val="dk1"/>
                          </a:solidFill>
                          <a:effectLst/>
                          <a:latin typeface="+mn-lt"/>
                          <a:ea typeface="+mn-ea"/>
                          <a:cs typeface="+mn-cs"/>
                        </a:rPr>
                        <a:t>Renault Trucks Defense SAS</a:t>
                      </a:r>
                      <a:endParaRPr lang="en-US" sz="900" kern="1200" dirty="0">
                        <a:solidFill>
                          <a:schemeClr val="dk1"/>
                        </a:solidFill>
                        <a:effectLst/>
                        <a:latin typeface="+mn-lt"/>
                        <a:ea typeface="+mn-ea"/>
                        <a:cs typeface="+mn-cs"/>
                      </a:endParaRPr>
                    </a:p>
                  </a:txBody>
                  <a:tcPr/>
                </a:tc>
                <a:extLst>
                  <a:ext uri="{0D108BD9-81ED-4DB2-BD59-A6C34878D82A}">
                    <a16:rowId xmlns:a16="http://schemas.microsoft.com/office/drawing/2014/main" val="3017482311"/>
                  </a:ext>
                </a:extLst>
              </a:tr>
            </a:tbl>
          </a:graphicData>
        </a:graphic>
      </p:graphicFrame>
    </p:spTree>
    <p:extLst>
      <p:ext uri="{BB962C8B-B14F-4D97-AF65-F5344CB8AC3E}">
        <p14:creationId xmlns:p14="http://schemas.microsoft.com/office/powerpoint/2010/main" val="4185775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7616" y="480298"/>
            <a:ext cx="10066083" cy="5379827"/>
          </a:xfrm>
        </p:spPr>
        <p:txBody>
          <a:bodyPr vert="horz" lIns="91440" tIns="45720" rIns="91440" bIns="45720" rtlCol="0" anchor="t">
            <a:normAutofit/>
          </a:bodyPr>
          <a:lstStyle/>
          <a:p>
            <a:pPr marL="0" indent="0">
              <a:buNone/>
            </a:pPr>
            <a:r>
              <a:rPr lang="en-US" sz="2150" b="1" dirty="0">
                <a:latin typeface="Calibri"/>
                <a:cs typeface="Calibri"/>
              </a:rPr>
              <a:t>Where to send Invoices by Email with PDF Format </a:t>
            </a:r>
            <a:endParaRPr lang="en-US" sz="2150" b="1" dirty="0">
              <a:latin typeface="Calibri" panose="020F0502020204030204" pitchFamily="34" charset="0"/>
              <a:cs typeface="Calibri" panose="020F0502020204030204" pitchFamily="34" charset="0"/>
            </a:endParaRPr>
          </a:p>
          <a:p>
            <a:pPr marL="0" indent="0">
              <a:buNone/>
            </a:pPr>
            <a:r>
              <a:rPr lang="en-US" sz="1700" dirty="0">
                <a:latin typeface="Calibri"/>
                <a:cs typeface="Calibri"/>
              </a:rPr>
              <a:t>The following email </a:t>
            </a:r>
            <a:r>
              <a:rPr lang="en-US" sz="1700" dirty="0" smtClean="0">
                <a:latin typeface="Calibri"/>
                <a:cs typeface="Calibri"/>
              </a:rPr>
              <a:t>addresses are </a:t>
            </a:r>
            <a:r>
              <a:rPr lang="en-US" sz="1700" dirty="0">
                <a:latin typeface="Calibri"/>
                <a:cs typeface="Calibri"/>
              </a:rPr>
              <a:t>for </a:t>
            </a:r>
            <a:r>
              <a:rPr lang="en-US" sz="1700" dirty="0" smtClean="0">
                <a:latin typeface="Calibri"/>
                <a:cs typeface="Calibri"/>
              </a:rPr>
              <a:t>the submission </a:t>
            </a:r>
            <a:r>
              <a:rPr lang="en-US" sz="1700" dirty="0">
                <a:latin typeface="Calibri"/>
                <a:cs typeface="Calibri"/>
              </a:rPr>
              <a:t>of </a:t>
            </a:r>
            <a:r>
              <a:rPr lang="en-US" sz="1700" dirty="0" smtClean="0">
                <a:latin typeface="Calibri"/>
                <a:cs typeface="Calibri"/>
              </a:rPr>
              <a:t>invoices </a:t>
            </a:r>
            <a:r>
              <a:rPr lang="en-US" sz="1700" dirty="0">
                <a:latin typeface="Calibri"/>
                <a:cs typeface="Calibri"/>
              </a:rPr>
              <a:t>and credit notes </a:t>
            </a:r>
            <a:r>
              <a:rPr lang="en-US" sz="1700" u="sng" dirty="0">
                <a:latin typeface="Calibri"/>
                <a:cs typeface="Calibri"/>
              </a:rPr>
              <a:t>only</a:t>
            </a:r>
            <a:r>
              <a:rPr lang="en-US" sz="1700" dirty="0">
                <a:latin typeface="Calibri"/>
                <a:cs typeface="Calibri"/>
              </a:rPr>
              <a:t>. </a:t>
            </a:r>
            <a:endParaRPr lang="en-US" sz="1700" dirty="0" smtClean="0">
              <a:latin typeface="Calibri"/>
              <a:cs typeface="Calibri"/>
            </a:endParaRPr>
          </a:p>
          <a:p>
            <a:pPr marL="0" indent="0">
              <a:buNone/>
            </a:pPr>
            <a:r>
              <a:rPr lang="fr-FR" sz="1700" b="1" dirty="0" smtClean="0">
                <a:latin typeface="Calibri"/>
                <a:cs typeface="Calibri"/>
              </a:rPr>
              <a:t>Do not send the </a:t>
            </a:r>
            <a:r>
              <a:rPr lang="fr-FR" sz="1700" b="1" dirty="0" err="1">
                <a:latin typeface="Calibri"/>
                <a:cs typeface="Calibri"/>
              </a:rPr>
              <a:t>same</a:t>
            </a:r>
            <a:r>
              <a:rPr lang="fr-FR" sz="1700" b="1" dirty="0">
                <a:latin typeface="Calibri"/>
                <a:cs typeface="Calibri"/>
              </a:rPr>
              <a:t> </a:t>
            </a:r>
            <a:r>
              <a:rPr lang="fr-FR" sz="1700" b="1" dirty="0" smtClean="0">
                <a:latin typeface="Calibri"/>
                <a:cs typeface="Calibri"/>
              </a:rPr>
              <a:t>Invoices </a:t>
            </a:r>
            <a:r>
              <a:rPr lang="fr-FR" sz="1700" b="1" dirty="0" smtClean="0">
                <a:latin typeface="Calibri"/>
                <a:cs typeface="Calibri"/>
              </a:rPr>
              <a:t>as </a:t>
            </a:r>
            <a:r>
              <a:rPr lang="fr-FR" sz="1700" b="1" dirty="0" smtClean="0">
                <a:latin typeface="Calibri"/>
                <a:cs typeface="Calibri"/>
              </a:rPr>
              <a:t>Paper </a:t>
            </a:r>
            <a:r>
              <a:rPr lang="fr-FR" sz="1700" b="1" dirty="0">
                <a:latin typeface="Calibri"/>
                <a:cs typeface="Calibri"/>
              </a:rPr>
              <a:t>by regular </a:t>
            </a:r>
            <a:r>
              <a:rPr lang="fr-FR" sz="1700" b="1" dirty="0" smtClean="0">
                <a:latin typeface="Calibri"/>
                <a:cs typeface="Calibri"/>
              </a:rPr>
              <a:t>post.</a:t>
            </a:r>
            <a:endParaRPr lang="en-US" sz="1700" b="1" dirty="0" smtClean="0">
              <a:latin typeface="Calibri"/>
              <a:cs typeface="Calibri"/>
            </a:endParaRPr>
          </a:p>
          <a:p>
            <a:r>
              <a:rPr lang="en-US" sz="1795" dirty="0" smtClean="0">
                <a:latin typeface="Calibri" panose="020F0502020204030204" pitchFamily="34" charset="0"/>
                <a:cs typeface="Calibri" panose="020F0502020204030204" pitchFamily="34" charset="0"/>
              </a:rPr>
              <a:t>France </a:t>
            </a:r>
            <a:r>
              <a:rPr lang="en-US" sz="1795" dirty="0">
                <a:latin typeface="Calibri" panose="020F0502020204030204" pitchFamily="34" charset="0"/>
                <a:cs typeface="Calibri" panose="020F0502020204030204" pitchFamily="34" charset="0"/>
              </a:rPr>
              <a:t>: </a:t>
            </a:r>
            <a:r>
              <a:rPr lang="en-US" dirty="0"/>
              <a:t>Support Supplier Invoice Delivery France </a:t>
            </a:r>
            <a:r>
              <a:rPr lang="en-US" u="sng" dirty="0">
                <a:hlinkClick r:id="rId2"/>
              </a:rPr>
              <a:t>invoice.delivery.france@volvo.com</a:t>
            </a:r>
            <a:endParaRPr lang="en-US" dirty="0"/>
          </a:p>
          <a:p>
            <a:pPr marL="0" indent="0">
              <a:buNone/>
            </a:pPr>
            <a:r>
              <a:rPr lang="en-US" sz="2150" b="1" dirty="0" smtClean="0">
                <a:latin typeface="Calibri"/>
                <a:cs typeface="Calibri"/>
              </a:rPr>
              <a:t>Payment </a:t>
            </a:r>
            <a:r>
              <a:rPr lang="en-US" sz="2150" b="1" dirty="0">
                <a:latin typeface="Calibri"/>
                <a:cs typeface="Calibri"/>
              </a:rPr>
              <a:t>Inquiries </a:t>
            </a:r>
            <a:endParaRPr lang="en-US" sz="2150" b="1" dirty="0">
              <a:latin typeface="Calibri" panose="020F0502020204030204" pitchFamily="34" charset="0"/>
              <a:cs typeface="Calibri" panose="020F0502020204030204" pitchFamily="34" charset="0"/>
            </a:endParaRPr>
          </a:p>
          <a:p>
            <a:pPr marL="0" indent="0">
              <a:lnSpc>
                <a:spcPct val="110000"/>
              </a:lnSpc>
              <a:buNone/>
            </a:pPr>
            <a:r>
              <a:rPr lang="en-US" sz="1700" dirty="0">
                <a:latin typeface="Calibri"/>
                <a:cs typeface="Calibri"/>
              </a:rPr>
              <a:t>Once you submit your invoice, it will be checked and verified before payment. </a:t>
            </a:r>
            <a:endParaRPr lang="en-US" sz="1700" dirty="0" smtClean="0">
              <a:latin typeface="Calibri"/>
              <a:cs typeface="Calibri"/>
            </a:endParaRPr>
          </a:p>
          <a:p>
            <a:pPr marL="0" indent="0">
              <a:lnSpc>
                <a:spcPct val="110000"/>
              </a:lnSpc>
              <a:buNone/>
            </a:pPr>
            <a:r>
              <a:rPr lang="en-US" sz="1700" dirty="0" smtClean="0">
                <a:latin typeface="Calibri"/>
                <a:cs typeface="Calibri"/>
              </a:rPr>
              <a:t>If </a:t>
            </a:r>
            <a:r>
              <a:rPr lang="en-US" sz="1700" dirty="0">
                <a:latin typeface="Calibri"/>
                <a:cs typeface="Calibri"/>
              </a:rPr>
              <a:t>you should have any question about </a:t>
            </a:r>
            <a:r>
              <a:rPr lang="en-US" sz="1700" dirty="0" smtClean="0">
                <a:latin typeface="Calibri"/>
                <a:cs typeface="Calibri"/>
              </a:rPr>
              <a:t>your </a:t>
            </a:r>
            <a:r>
              <a:rPr lang="en-US" sz="1700" dirty="0">
                <a:latin typeface="Calibri"/>
                <a:cs typeface="Calibri"/>
              </a:rPr>
              <a:t>invoice status and payment, </a:t>
            </a:r>
            <a:r>
              <a:rPr lang="en-US" sz="1700" dirty="0" smtClean="0">
                <a:latin typeface="Calibri"/>
                <a:cs typeface="Calibri"/>
              </a:rPr>
              <a:t>please check in VVI.  </a:t>
            </a:r>
          </a:p>
          <a:p>
            <a:pPr marL="0" indent="0">
              <a:lnSpc>
                <a:spcPct val="110000"/>
              </a:lnSpc>
              <a:buNone/>
            </a:pPr>
            <a:r>
              <a:rPr lang="en-US" sz="1700" dirty="0" smtClean="0">
                <a:latin typeface="Calibri"/>
                <a:cs typeface="Calibri"/>
              </a:rPr>
              <a:t>If you do not find it there, please contact us through one of the methods listed below:</a:t>
            </a:r>
          </a:p>
          <a:p>
            <a:pPr>
              <a:lnSpc>
                <a:spcPct val="150000"/>
              </a:lnSpc>
              <a:buFont typeface="Arial" panose="020B0604020202020204" pitchFamily="34" charset="0"/>
              <a:buChar char="•"/>
            </a:pPr>
            <a:r>
              <a:rPr lang="en-US" sz="1795" dirty="0" smtClean="0"/>
              <a:t>Web </a:t>
            </a:r>
            <a:r>
              <a:rPr lang="en-US" sz="1795" dirty="0"/>
              <a:t>Form: </a:t>
            </a:r>
            <a:r>
              <a:rPr lang="en-US" sz="1795" dirty="0">
                <a:hlinkClick r:id="rId3"/>
              </a:rPr>
              <a:t>Contact center Home page   </a:t>
            </a:r>
            <a:endParaRPr lang="en-US" sz="1795" dirty="0" smtClean="0"/>
          </a:p>
          <a:p>
            <a:pPr>
              <a:lnSpc>
                <a:spcPct val="150000"/>
              </a:lnSpc>
              <a:buFont typeface="Arial" panose="020B0604020202020204" pitchFamily="34" charset="0"/>
              <a:buChar char="•"/>
            </a:pPr>
            <a:r>
              <a:rPr lang="en-US" sz="1795" dirty="0"/>
              <a:t>VVI Portal Link :  </a:t>
            </a:r>
            <a:r>
              <a:rPr lang="en-IN" u="sng" dirty="0">
                <a:hlinkClick r:id="rId4"/>
              </a:rPr>
              <a:t>VVI Portal: http://supplierportal.volvo.com </a:t>
            </a:r>
            <a:endParaRPr lang="en-US" sz="1701" dirty="0" smtClean="0"/>
          </a:p>
          <a:p>
            <a:pPr>
              <a:lnSpc>
                <a:spcPct val="150000"/>
              </a:lnSpc>
              <a:buFont typeface="Arial" panose="020B0604020202020204" pitchFamily="34" charset="0"/>
              <a:buChar char="•"/>
            </a:pPr>
            <a:r>
              <a:rPr lang="en-US" sz="1701" dirty="0" smtClean="0"/>
              <a:t>France Phone : +33 48 19 37 937 </a:t>
            </a:r>
          </a:p>
          <a:p>
            <a:pPr>
              <a:lnSpc>
                <a:spcPct val="150000"/>
              </a:lnSpc>
            </a:pPr>
            <a:endParaRPr lang="en-US" dirty="0"/>
          </a:p>
        </p:txBody>
      </p:sp>
    </p:spTree>
    <p:extLst>
      <p:ext uri="{BB962C8B-B14F-4D97-AF65-F5344CB8AC3E}">
        <p14:creationId xmlns:p14="http://schemas.microsoft.com/office/powerpoint/2010/main" val="17532171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60412" y="447527"/>
            <a:ext cx="7776210" cy="679649"/>
          </a:xfrm>
        </p:spPr>
        <p:txBody>
          <a:bodyPr/>
          <a:lstStyle/>
          <a:p>
            <a:r>
              <a:rPr lang="en-US" u="sng" dirty="0">
                <a:latin typeface="Calibri" panose="020F0502020204030204" pitchFamily="34" charset="0"/>
                <a:cs typeface="Calibri" panose="020F0502020204030204" pitchFamily="34" charset="0"/>
              </a:rPr>
              <a:t>Important things to remember: </a:t>
            </a:r>
          </a:p>
        </p:txBody>
      </p:sp>
      <p:sp>
        <p:nvSpPr>
          <p:cNvPr id="3" name="Content Placeholder 2"/>
          <p:cNvSpPr>
            <a:spLocks noGrp="1"/>
          </p:cNvSpPr>
          <p:nvPr>
            <p:ph idx="1"/>
          </p:nvPr>
        </p:nvSpPr>
        <p:spPr>
          <a:xfrm>
            <a:off x="360412" y="1298576"/>
            <a:ext cx="10749548" cy="3806713"/>
          </a:xfrm>
        </p:spPr>
        <p:txBody>
          <a:bodyPr>
            <a:normAutofit/>
          </a:bodyPr>
          <a:lstStyle/>
          <a:p>
            <a:pPr algn="just"/>
            <a:r>
              <a:rPr lang="en-US" sz="2000" dirty="0">
                <a:latin typeface="Calibri" panose="020F0502020204030204" pitchFamily="34" charset="0"/>
                <a:cs typeface="Calibri" panose="020F0502020204030204" pitchFamily="34" charset="0"/>
              </a:rPr>
              <a:t>Invoices must contain complete </a:t>
            </a:r>
            <a:r>
              <a:rPr lang="en-US" sz="2000" dirty="0" smtClean="0">
                <a:latin typeface="Calibri" panose="020F0502020204030204" pitchFamily="34" charset="0"/>
                <a:cs typeface="Calibri" panose="020F0502020204030204" pitchFamily="34" charset="0"/>
              </a:rPr>
              <a:t>information. </a:t>
            </a:r>
            <a:endParaRPr lang="en-US" sz="2000" dirty="0">
              <a:latin typeface="Calibri" panose="020F0502020204030204" pitchFamily="34" charset="0"/>
              <a:cs typeface="Calibri" panose="020F0502020204030204" pitchFamily="34" charset="0"/>
            </a:endParaRPr>
          </a:p>
          <a:p>
            <a:pPr algn="just"/>
            <a:r>
              <a:rPr lang="en-US" sz="2000" dirty="0">
                <a:latin typeface="Calibri" panose="020F0502020204030204" pitchFamily="34" charset="0"/>
                <a:cs typeface="Calibri" panose="020F0502020204030204" pitchFamily="34" charset="0"/>
              </a:rPr>
              <a:t>Failure to comply with the requirements set forward in this presentation will result in rejection of the </a:t>
            </a:r>
            <a:r>
              <a:rPr lang="en-US" sz="2000" dirty="0" smtClean="0">
                <a:latin typeface="Calibri" panose="020F0502020204030204" pitchFamily="34" charset="0"/>
                <a:cs typeface="Calibri" panose="020F0502020204030204" pitchFamily="34" charset="0"/>
              </a:rPr>
              <a:t>invoice.</a:t>
            </a:r>
            <a:endParaRPr lang="en-US" sz="2000" dirty="0">
              <a:latin typeface="Calibri" panose="020F0502020204030204" pitchFamily="34" charset="0"/>
              <a:cs typeface="Calibri" panose="020F0502020204030204" pitchFamily="34" charset="0"/>
            </a:endParaRPr>
          </a:p>
          <a:p>
            <a:pPr algn="just"/>
            <a:r>
              <a:rPr lang="fr-FR" sz="2000" dirty="0" smtClean="0">
                <a:latin typeface="Calibri" panose="020F0502020204030204" pitchFamily="34" charset="0"/>
                <a:cs typeface="Calibri" panose="020F0502020204030204" pitchFamily="34" charset="0"/>
              </a:rPr>
              <a:t>The lead time until the </a:t>
            </a:r>
            <a:r>
              <a:rPr lang="fr-FR" sz="2000" dirty="0" smtClean="0">
                <a:latin typeface="Calibri" panose="020F0502020204030204" pitchFamily="34" charset="0"/>
                <a:cs typeface="Calibri" panose="020F0502020204030204" pitchFamily="34" charset="0"/>
              </a:rPr>
              <a:t>Invoice Is </a:t>
            </a:r>
            <a:r>
              <a:rPr lang="fr-FR" sz="2000" dirty="0" smtClean="0">
                <a:latin typeface="Calibri" panose="020F0502020204030204" pitchFamily="34" charset="0"/>
                <a:cs typeface="Calibri" panose="020F0502020204030204" pitchFamily="34" charset="0"/>
              </a:rPr>
              <a:t>displayed in VVI can be up to 5 business days. </a:t>
            </a:r>
            <a:endParaRPr lang="fr-FR" sz="2000" dirty="0" smtClean="0">
              <a:solidFill>
                <a:srgbClr val="FF0000"/>
              </a:solidFill>
              <a:latin typeface="Calibri" panose="020F0502020204030204" pitchFamily="34" charset="0"/>
              <a:cs typeface="Calibri" panose="020F0502020204030204" pitchFamily="34" charset="0"/>
            </a:endParaRPr>
          </a:p>
          <a:p>
            <a:r>
              <a:rPr lang="en-US" sz="2000" dirty="0" smtClean="0">
                <a:latin typeface="Calibri" panose="020F0502020204030204" pitchFamily="34" charset="0"/>
                <a:cs typeface="Calibri" panose="020F0502020204030204" pitchFamily="34" charset="0"/>
              </a:rPr>
              <a:t>The email addresses provided in this presentation are </a:t>
            </a:r>
            <a:r>
              <a:rPr lang="en-US" sz="2000" b="1" dirty="0" smtClean="0">
                <a:latin typeface="Calibri" panose="020F0502020204030204" pitchFamily="34" charset="0"/>
                <a:cs typeface="Calibri" panose="020F0502020204030204" pitchFamily="34" charset="0"/>
              </a:rPr>
              <a:t>only for invoice submission </a:t>
            </a:r>
            <a:r>
              <a:rPr lang="en-US" sz="2000" dirty="0" smtClean="0">
                <a:latin typeface="Calibri" panose="020F0502020204030204" pitchFamily="34" charset="0"/>
                <a:cs typeface="Calibri" panose="020F0502020204030204" pitchFamily="34" charset="0"/>
              </a:rPr>
              <a:t>and all queries / concerns / statement should be routed through our customer support team (details provided on slide 11).</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61868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 name="Text Placeholder 19"/>
          <p:cNvSpPr>
            <a:spLocks noGrp="1"/>
          </p:cNvSpPr>
          <p:nvPr>
            <p:ph type="body" sz="quarter" idx="26"/>
          </p:nvPr>
        </p:nvSpPr>
        <p:spPr/>
        <p:txBody>
          <a:bodyPr/>
          <a:lstStyle/>
          <a:p>
            <a:endParaRPr lang="sv-SE"/>
          </a:p>
        </p:txBody>
      </p:sp>
      <p:sp>
        <p:nvSpPr>
          <p:cNvPr id="7" name="Text Placeholder 6"/>
          <p:cNvSpPr>
            <a:spLocks noGrp="1"/>
          </p:cNvSpPr>
          <p:nvPr>
            <p:ph type="body" sz="quarter" idx="11"/>
          </p:nvPr>
        </p:nvSpPr>
        <p:spPr/>
        <p:txBody>
          <a:bodyPr/>
          <a:lstStyle/>
          <a:p>
            <a:endParaRPr lang="sv-SE"/>
          </a:p>
        </p:txBody>
      </p:sp>
      <p:sp>
        <p:nvSpPr>
          <p:cNvPr id="8" name="Text Placeholder 7"/>
          <p:cNvSpPr>
            <a:spLocks noGrp="1"/>
          </p:cNvSpPr>
          <p:nvPr>
            <p:ph type="body" sz="quarter" idx="12"/>
          </p:nvPr>
        </p:nvSpPr>
        <p:spPr/>
        <p:txBody>
          <a:bodyPr/>
          <a:lstStyle/>
          <a:p>
            <a:endParaRPr lang="sv-SE"/>
          </a:p>
        </p:txBody>
      </p:sp>
      <p:sp>
        <p:nvSpPr>
          <p:cNvPr id="9" name="Text Placeholder 8"/>
          <p:cNvSpPr>
            <a:spLocks noGrp="1"/>
          </p:cNvSpPr>
          <p:nvPr>
            <p:ph type="body" sz="quarter" idx="13"/>
          </p:nvPr>
        </p:nvSpPr>
        <p:spPr/>
        <p:txBody>
          <a:bodyPr/>
          <a:lstStyle/>
          <a:p>
            <a:endParaRPr lang="sv-SE"/>
          </a:p>
        </p:txBody>
      </p:sp>
      <p:sp>
        <p:nvSpPr>
          <p:cNvPr id="10" name="Text Placeholder 9"/>
          <p:cNvSpPr>
            <a:spLocks noGrp="1"/>
          </p:cNvSpPr>
          <p:nvPr>
            <p:ph type="body" sz="quarter" idx="14"/>
          </p:nvPr>
        </p:nvSpPr>
        <p:spPr/>
        <p:txBody>
          <a:bodyPr/>
          <a:lstStyle/>
          <a:p>
            <a:endParaRPr lang="sv-SE"/>
          </a:p>
        </p:txBody>
      </p:sp>
      <p:sp>
        <p:nvSpPr>
          <p:cNvPr id="11" name="Text Placeholder 10"/>
          <p:cNvSpPr>
            <a:spLocks noGrp="1"/>
          </p:cNvSpPr>
          <p:nvPr>
            <p:ph type="body" sz="quarter" idx="15"/>
          </p:nvPr>
        </p:nvSpPr>
        <p:spPr/>
        <p:txBody>
          <a:bodyPr/>
          <a:lstStyle/>
          <a:p>
            <a:endParaRPr lang="sv-SE"/>
          </a:p>
        </p:txBody>
      </p:sp>
      <p:sp>
        <p:nvSpPr>
          <p:cNvPr id="12" name="Text Placeholder 11"/>
          <p:cNvSpPr>
            <a:spLocks noGrp="1"/>
          </p:cNvSpPr>
          <p:nvPr>
            <p:ph type="body" sz="quarter" idx="16"/>
          </p:nvPr>
        </p:nvSpPr>
        <p:spPr/>
        <p:txBody>
          <a:bodyPr/>
          <a:lstStyle/>
          <a:p>
            <a:endParaRPr lang="sv-SE"/>
          </a:p>
        </p:txBody>
      </p:sp>
      <p:sp>
        <p:nvSpPr>
          <p:cNvPr id="13" name="Text Placeholder 12"/>
          <p:cNvSpPr>
            <a:spLocks noGrp="1"/>
          </p:cNvSpPr>
          <p:nvPr>
            <p:ph type="body" sz="quarter" idx="17"/>
          </p:nvPr>
        </p:nvSpPr>
        <p:spPr/>
        <p:txBody>
          <a:bodyPr/>
          <a:lstStyle/>
          <a:p>
            <a:endParaRPr lang="sv-SE"/>
          </a:p>
        </p:txBody>
      </p:sp>
      <p:sp>
        <p:nvSpPr>
          <p:cNvPr id="14" name="Text Placeholder 13"/>
          <p:cNvSpPr>
            <a:spLocks noGrp="1"/>
          </p:cNvSpPr>
          <p:nvPr>
            <p:ph type="body" sz="quarter" idx="18"/>
          </p:nvPr>
        </p:nvSpPr>
        <p:spPr/>
        <p:txBody>
          <a:bodyPr/>
          <a:lstStyle/>
          <a:p>
            <a:endParaRPr lang="sv-SE"/>
          </a:p>
        </p:txBody>
      </p:sp>
      <p:sp>
        <p:nvSpPr>
          <p:cNvPr id="15" name="Text Placeholder 14"/>
          <p:cNvSpPr>
            <a:spLocks noGrp="1"/>
          </p:cNvSpPr>
          <p:nvPr>
            <p:ph type="body" sz="quarter" idx="19"/>
          </p:nvPr>
        </p:nvSpPr>
        <p:spPr/>
        <p:txBody>
          <a:bodyPr/>
          <a:lstStyle/>
          <a:p>
            <a:endParaRPr lang="sv-SE"/>
          </a:p>
        </p:txBody>
      </p:sp>
      <p:sp>
        <p:nvSpPr>
          <p:cNvPr id="16" name="Text Placeholder 15"/>
          <p:cNvSpPr>
            <a:spLocks noGrp="1"/>
          </p:cNvSpPr>
          <p:nvPr>
            <p:ph type="body" sz="quarter" idx="20"/>
          </p:nvPr>
        </p:nvSpPr>
        <p:spPr/>
        <p:txBody>
          <a:bodyPr/>
          <a:lstStyle/>
          <a:p>
            <a:endParaRPr lang="sv-SE"/>
          </a:p>
        </p:txBody>
      </p:sp>
      <p:sp>
        <p:nvSpPr>
          <p:cNvPr id="17" name="Text Placeholder 16"/>
          <p:cNvSpPr>
            <a:spLocks noGrp="1"/>
          </p:cNvSpPr>
          <p:nvPr>
            <p:ph type="body" sz="quarter" idx="21"/>
          </p:nvPr>
        </p:nvSpPr>
        <p:spPr/>
        <p:txBody>
          <a:bodyPr/>
          <a:lstStyle/>
          <a:p>
            <a:endParaRPr lang="sv-SE"/>
          </a:p>
        </p:txBody>
      </p:sp>
      <p:sp>
        <p:nvSpPr>
          <p:cNvPr id="18" name="Text Placeholder 17"/>
          <p:cNvSpPr>
            <a:spLocks noGrp="1"/>
          </p:cNvSpPr>
          <p:nvPr>
            <p:ph type="body" sz="quarter" idx="22"/>
          </p:nvPr>
        </p:nvSpPr>
        <p:spPr/>
        <p:txBody>
          <a:bodyPr/>
          <a:lstStyle/>
          <a:p>
            <a:endParaRPr lang="sv-SE"/>
          </a:p>
        </p:txBody>
      </p:sp>
      <p:sp>
        <p:nvSpPr>
          <p:cNvPr id="19" name="Text Placeholder 18"/>
          <p:cNvSpPr>
            <a:spLocks noGrp="1"/>
          </p:cNvSpPr>
          <p:nvPr>
            <p:ph type="body" sz="quarter" idx="23"/>
          </p:nvPr>
        </p:nvSpPr>
        <p:spPr/>
        <p:txBody>
          <a:bodyPr/>
          <a:lstStyle/>
          <a:p>
            <a:endParaRPr lang="sv-SE"/>
          </a:p>
        </p:txBody>
      </p:sp>
      <p:sp>
        <p:nvSpPr>
          <p:cNvPr id="21" name="Text Placeholder 20"/>
          <p:cNvSpPr>
            <a:spLocks noGrp="1"/>
          </p:cNvSpPr>
          <p:nvPr>
            <p:ph type="body" sz="quarter" idx="28"/>
          </p:nvPr>
        </p:nvSpPr>
        <p:spPr/>
        <p:txBody>
          <a:bodyPr/>
          <a:lstStyle/>
          <a:p>
            <a:endParaRPr lang="sv-SE"/>
          </a:p>
        </p:txBody>
      </p:sp>
      <p:sp>
        <p:nvSpPr>
          <p:cNvPr id="22" name="Text Placeholder 21"/>
          <p:cNvSpPr>
            <a:spLocks noGrp="1"/>
          </p:cNvSpPr>
          <p:nvPr>
            <p:ph type="body" sz="quarter" idx="29"/>
          </p:nvPr>
        </p:nvSpPr>
        <p:spPr/>
        <p:txBody>
          <a:bodyPr/>
          <a:lstStyle/>
          <a:p>
            <a:endParaRPr lang="sv-SE"/>
          </a:p>
        </p:txBody>
      </p:sp>
      <p:sp>
        <p:nvSpPr>
          <p:cNvPr id="23" name="Text Placeholder 22"/>
          <p:cNvSpPr>
            <a:spLocks noGrp="1"/>
          </p:cNvSpPr>
          <p:nvPr>
            <p:ph type="body" sz="quarter" idx="30"/>
          </p:nvPr>
        </p:nvSpPr>
        <p:spPr/>
        <p:txBody>
          <a:bodyPr/>
          <a:lstStyle/>
          <a:p>
            <a:endParaRPr lang="sv-SE"/>
          </a:p>
        </p:txBody>
      </p:sp>
      <p:sp>
        <p:nvSpPr>
          <p:cNvPr id="24" name="Text Placeholder 23"/>
          <p:cNvSpPr>
            <a:spLocks noGrp="1"/>
          </p:cNvSpPr>
          <p:nvPr>
            <p:ph type="body" sz="quarter" idx="31"/>
          </p:nvPr>
        </p:nvSpPr>
        <p:spPr/>
        <p:txBody>
          <a:bodyPr/>
          <a:lstStyle/>
          <a:p>
            <a:endParaRPr lang="sv-SE"/>
          </a:p>
        </p:txBody>
      </p:sp>
    </p:spTree>
    <p:extLst>
      <p:ext uri="{BB962C8B-B14F-4D97-AF65-F5344CB8AC3E}">
        <p14:creationId xmlns:p14="http://schemas.microsoft.com/office/powerpoint/2010/main" val="2798074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C4AAC4B-A0D3-484C-8623-3E694ECAAFF8}"/>
              </a:ext>
            </a:extLst>
          </p:cNvPr>
          <p:cNvSpPr txBox="1">
            <a:spLocks/>
          </p:cNvSpPr>
          <p:nvPr/>
        </p:nvSpPr>
        <p:spPr>
          <a:xfrm>
            <a:off x="1024802" y="2619880"/>
            <a:ext cx="9391738" cy="2066420"/>
          </a:xfrm>
          <a:prstGeom prst="rect">
            <a:avLst/>
          </a:prstGeom>
        </p:spPr>
        <p:txBody>
          <a:bodyPr vert="horz" lIns="91440" tIns="45720" rIns="91440" bIns="45720" rtlCol="0" anchor="t" anchorCtr="0">
            <a:noAutofit/>
          </a:bodyPr>
          <a:lstStyle>
            <a:lvl1pPr algn="l" defTabSz="914400" rtl="0" eaLnBrk="1" latinLnBrk="0" hangingPunct="1">
              <a:lnSpc>
                <a:spcPts val="3400"/>
              </a:lnSpc>
              <a:spcBef>
                <a:spcPct val="0"/>
              </a:spcBef>
              <a:buNone/>
              <a:defRPr lang="en-US" sz="2800" b="1" kern="1200" smtClean="0">
                <a:solidFill>
                  <a:schemeClr val="tx1"/>
                </a:solidFill>
                <a:latin typeface="Arial" pitchFamily="34" charset="0"/>
                <a:ea typeface="+mj-ea"/>
                <a:cs typeface="Arial" pitchFamily="34" charset="0"/>
              </a:defRPr>
            </a:lvl1pPr>
          </a:lstStyle>
          <a:p>
            <a:pPr algn="ctr"/>
            <a:r>
              <a:rPr lang="en-US" sz="4200" dirty="0" smtClean="0">
                <a:solidFill>
                  <a:srgbClr val="002060"/>
                </a:solidFill>
                <a:latin typeface="Arial"/>
                <a:cs typeface="Arial"/>
              </a:rPr>
              <a:t>Welcome Kit for Paperless</a:t>
            </a:r>
          </a:p>
          <a:p>
            <a:pPr algn="ctr"/>
            <a:endParaRPr lang="en-US" sz="4200" dirty="0">
              <a:solidFill>
                <a:srgbClr val="002060"/>
              </a:solidFill>
              <a:latin typeface="Arial"/>
              <a:cs typeface="Arial"/>
            </a:endParaRPr>
          </a:p>
          <a:p>
            <a:pPr algn="ctr"/>
            <a:r>
              <a:rPr lang="en-US" sz="4200" dirty="0" smtClean="0">
                <a:solidFill>
                  <a:srgbClr val="002060"/>
                </a:solidFill>
                <a:latin typeface="Arial"/>
                <a:cs typeface="Arial"/>
              </a:rPr>
              <a:t> Environment  </a:t>
            </a:r>
          </a:p>
        </p:txBody>
      </p:sp>
    </p:spTree>
    <p:extLst>
      <p:ext uri="{BB962C8B-B14F-4D97-AF65-F5344CB8AC3E}">
        <p14:creationId xmlns:p14="http://schemas.microsoft.com/office/powerpoint/2010/main" val="17851803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76143" y="342159"/>
            <a:ext cx="7776210" cy="1080029"/>
          </a:xfrm>
        </p:spPr>
        <p:txBody>
          <a:bodyPr/>
          <a:lstStyle/>
          <a:p>
            <a:r>
              <a:rPr lang="sv-SE" dirty="0"/>
              <a:t>WebEDI – a complementary solution to EDI </a:t>
            </a:r>
            <a:r>
              <a:rPr lang="sv-SE" sz="1512" dirty="0"/>
              <a:t>*(Only used for domestic transactions)</a:t>
            </a:r>
            <a:endParaRPr lang="en-US" sz="1512" dirty="0"/>
          </a:p>
        </p:txBody>
      </p:sp>
      <p:sp>
        <p:nvSpPr>
          <p:cNvPr id="50" name="Rectangle 49"/>
          <p:cNvSpPr>
            <a:spLocks noChangeArrowheads="1"/>
          </p:cNvSpPr>
          <p:nvPr/>
        </p:nvSpPr>
        <p:spPr bwMode="auto">
          <a:xfrm>
            <a:off x="556766" y="1513910"/>
            <a:ext cx="3600097" cy="32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eaLnBrk="0" hangingPunct="0">
              <a:buClr>
                <a:schemeClr val="hlink"/>
              </a:buClr>
              <a:buSzPct val="135000"/>
              <a:buFontTx/>
              <a:buChar char="•"/>
            </a:pPr>
            <a:r>
              <a:rPr lang="en-GB" sz="1512" dirty="0">
                <a:latin typeface="+mj-lt"/>
              </a:rPr>
              <a:t>  </a:t>
            </a:r>
            <a:r>
              <a:rPr lang="en-GB" sz="1512" dirty="0">
                <a:latin typeface="+mj-lt"/>
                <a:cs typeface="Arial" panose="020B0604020202020204" pitchFamily="34" charset="0"/>
              </a:rPr>
              <a:t>Reduced costs</a:t>
            </a:r>
          </a:p>
        </p:txBody>
      </p:sp>
      <p:sp>
        <p:nvSpPr>
          <p:cNvPr id="49" name="Rectangle 48"/>
          <p:cNvSpPr>
            <a:spLocks noChangeArrowheads="1"/>
          </p:cNvSpPr>
          <p:nvPr/>
        </p:nvSpPr>
        <p:spPr bwMode="auto">
          <a:xfrm>
            <a:off x="556766" y="2137927"/>
            <a:ext cx="3600097" cy="32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eaLnBrk="0" hangingPunct="0">
              <a:buClr>
                <a:schemeClr val="hlink"/>
              </a:buClr>
              <a:buSzPct val="135000"/>
              <a:buFontTx/>
              <a:buChar char="•"/>
            </a:pPr>
            <a:r>
              <a:rPr lang="en-GB" sz="1512" dirty="0">
                <a:latin typeface="+mj-lt"/>
              </a:rPr>
              <a:t>  </a:t>
            </a:r>
            <a:r>
              <a:rPr lang="en-GB" sz="1512" dirty="0">
                <a:latin typeface="+mj-lt"/>
                <a:cs typeface="Arial" panose="020B0604020202020204" pitchFamily="34" charset="0"/>
              </a:rPr>
              <a:t>Higher quality</a:t>
            </a:r>
          </a:p>
        </p:txBody>
      </p:sp>
      <p:sp>
        <p:nvSpPr>
          <p:cNvPr id="47" name="Rectangle 46"/>
          <p:cNvSpPr>
            <a:spLocks noChangeArrowheads="1"/>
          </p:cNvSpPr>
          <p:nvPr/>
        </p:nvSpPr>
        <p:spPr bwMode="auto">
          <a:xfrm>
            <a:off x="556766" y="2881945"/>
            <a:ext cx="3600097" cy="32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eaLnBrk="0" hangingPunct="0">
              <a:buClr>
                <a:schemeClr val="hlink"/>
              </a:buClr>
              <a:buSzPct val="135000"/>
              <a:buFontTx/>
              <a:buChar char="•"/>
            </a:pPr>
            <a:r>
              <a:rPr lang="en-GB" sz="1512" dirty="0">
                <a:latin typeface="+mj-lt"/>
              </a:rPr>
              <a:t>  </a:t>
            </a:r>
            <a:r>
              <a:rPr lang="en-GB" sz="1512" dirty="0">
                <a:latin typeface="+mj-lt"/>
                <a:cs typeface="Arial" panose="020B0604020202020204" pitchFamily="34" charset="0"/>
              </a:rPr>
              <a:t>Reduced lead-times</a:t>
            </a:r>
          </a:p>
        </p:txBody>
      </p:sp>
      <p:sp>
        <p:nvSpPr>
          <p:cNvPr id="45" name="Rectangle 44"/>
          <p:cNvSpPr>
            <a:spLocks noChangeArrowheads="1"/>
          </p:cNvSpPr>
          <p:nvPr/>
        </p:nvSpPr>
        <p:spPr bwMode="auto">
          <a:xfrm>
            <a:off x="556766" y="3625970"/>
            <a:ext cx="3600097" cy="32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eaLnBrk="0" hangingPunct="0">
              <a:buClr>
                <a:schemeClr val="hlink"/>
              </a:buClr>
              <a:buSzPct val="135000"/>
              <a:buFontTx/>
              <a:buChar char="•"/>
            </a:pPr>
            <a:r>
              <a:rPr lang="en-GB" sz="1512" dirty="0">
                <a:latin typeface="+mj-lt"/>
              </a:rPr>
              <a:t>  </a:t>
            </a:r>
            <a:r>
              <a:rPr lang="en-GB" sz="1512" dirty="0">
                <a:latin typeface="+mj-lt"/>
                <a:cs typeface="Arial" panose="020B0604020202020204" pitchFamily="34" charset="0"/>
              </a:rPr>
              <a:t>Reduced stock</a:t>
            </a:r>
          </a:p>
        </p:txBody>
      </p:sp>
      <p:sp>
        <p:nvSpPr>
          <p:cNvPr id="43" name="Rectangle 42"/>
          <p:cNvSpPr>
            <a:spLocks noChangeArrowheads="1"/>
          </p:cNvSpPr>
          <p:nvPr/>
        </p:nvSpPr>
        <p:spPr bwMode="auto">
          <a:xfrm>
            <a:off x="556766" y="4323289"/>
            <a:ext cx="3600097" cy="32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marL="276005" indent="-276005">
              <a:buClr>
                <a:schemeClr val="hlink"/>
              </a:buClr>
              <a:buSzPct val="135000"/>
              <a:buFontTx/>
              <a:buChar char="•"/>
            </a:pPr>
            <a:r>
              <a:rPr lang="en-GB" sz="1512" dirty="0">
                <a:latin typeface="+mj-lt"/>
                <a:cs typeface="Arial" panose="020B0604020202020204" pitchFamily="34" charset="0"/>
              </a:rPr>
              <a:t>Competitive advantages</a:t>
            </a:r>
          </a:p>
        </p:txBody>
      </p:sp>
      <p:sp>
        <p:nvSpPr>
          <p:cNvPr id="41" name="Rectangle 40"/>
          <p:cNvSpPr>
            <a:spLocks noChangeArrowheads="1"/>
          </p:cNvSpPr>
          <p:nvPr/>
        </p:nvSpPr>
        <p:spPr bwMode="auto">
          <a:xfrm>
            <a:off x="556766" y="4953259"/>
            <a:ext cx="3600097" cy="32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marL="276005" indent="-276005">
              <a:buClr>
                <a:schemeClr val="hlink"/>
              </a:buClr>
              <a:buSzPct val="135000"/>
              <a:buFontTx/>
              <a:buChar char="•"/>
            </a:pPr>
            <a:r>
              <a:rPr lang="en-GB" sz="1512" dirty="0">
                <a:latin typeface="+mj-lt"/>
                <a:cs typeface="Arial" panose="020B0604020202020204" pitchFamily="34" charset="0"/>
              </a:rPr>
              <a:t>A better customer service</a:t>
            </a:r>
          </a:p>
        </p:txBody>
      </p:sp>
      <p:sp>
        <p:nvSpPr>
          <p:cNvPr id="52" name="Rectangle 51"/>
          <p:cNvSpPr/>
          <p:nvPr/>
        </p:nvSpPr>
        <p:spPr>
          <a:xfrm>
            <a:off x="3575130" y="1433953"/>
            <a:ext cx="4178433" cy="441403"/>
          </a:xfrm>
          <a:prstGeom prst="rect">
            <a:avLst/>
          </a:prstGeom>
        </p:spPr>
        <p:txBody>
          <a:bodyPr wrap="square">
            <a:spAutoFit/>
          </a:bodyPr>
          <a:lstStyle/>
          <a:p>
            <a:pPr eaLnBrk="0" hangingPunct="0"/>
            <a:r>
              <a:rPr lang="en-GB" sz="1134" dirty="0"/>
              <a:t>Information is registered automatically instead of manually in Volvo´s systems. </a:t>
            </a:r>
          </a:p>
        </p:txBody>
      </p:sp>
      <p:sp>
        <p:nvSpPr>
          <p:cNvPr id="53" name="Rectangle 52"/>
          <p:cNvSpPr/>
          <p:nvPr/>
        </p:nvSpPr>
        <p:spPr>
          <a:xfrm>
            <a:off x="3575130" y="2058799"/>
            <a:ext cx="4746070" cy="615938"/>
          </a:xfrm>
          <a:prstGeom prst="rect">
            <a:avLst/>
          </a:prstGeom>
        </p:spPr>
        <p:txBody>
          <a:bodyPr wrap="square">
            <a:spAutoFit/>
          </a:bodyPr>
          <a:lstStyle/>
          <a:p>
            <a:pPr eaLnBrk="0" hangingPunct="0"/>
            <a:r>
              <a:rPr lang="en-GB" sz="1134" dirty="0"/>
              <a:t>Manual work is reduced for Volvo, which means that the error rate is reduced. Quality is the most evident advantage, it both lowers the costs at Volvo and gives satisfied customers for the supplier.</a:t>
            </a:r>
          </a:p>
        </p:txBody>
      </p:sp>
      <p:sp>
        <p:nvSpPr>
          <p:cNvPr id="54" name="Rectangle 53"/>
          <p:cNvSpPr/>
          <p:nvPr/>
        </p:nvSpPr>
        <p:spPr>
          <a:xfrm>
            <a:off x="3575130" y="2878540"/>
            <a:ext cx="5179681" cy="441403"/>
          </a:xfrm>
          <a:prstGeom prst="rect">
            <a:avLst/>
          </a:prstGeom>
        </p:spPr>
        <p:txBody>
          <a:bodyPr wrap="square">
            <a:spAutoFit/>
          </a:bodyPr>
          <a:lstStyle/>
          <a:p>
            <a:pPr eaLnBrk="0" hangingPunct="0"/>
            <a:r>
              <a:rPr lang="en-GB" sz="1134" dirty="0"/>
              <a:t>Fast handling of the information is a condition for more efficient distribution and reduced lead-times. </a:t>
            </a:r>
          </a:p>
        </p:txBody>
      </p:sp>
      <p:sp>
        <p:nvSpPr>
          <p:cNvPr id="55" name="Rectangle 54"/>
          <p:cNvSpPr/>
          <p:nvPr/>
        </p:nvSpPr>
        <p:spPr>
          <a:xfrm>
            <a:off x="3575130" y="3493970"/>
            <a:ext cx="5042457" cy="615938"/>
          </a:xfrm>
          <a:prstGeom prst="rect">
            <a:avLst/>
          </a:prstGeom>
        </p:spPr>
        <p:txBody>
          <a:bodyPr wrap="square">
            <a:spAutoFit/>
          </a:bodyPr>
          <a:lstStyle/>
          <a:p>
            <a:pPr eaLnBrk="0" hangingPunct="0"/>
            <a:r>
              <a:rPr lang="en-GB" sz="1134" dirty="0"/>
              <a:t>By reduced lead-times you can reduce the stock level at Volvo. The possibility to automatically scan the received goods, results in a more efficient warehouse administration</a:t>
            </a:r>
          </a:p>
        </p:txBody>
      </p:sp>
      <p:sp>
        <p:nvSpPr>
          <p:cNvPr id="56" name="Rectangle 55"/>
          <p:cNvSpPr/>
          <p:nvPr/>
        </p:nvSpPr>
        <p:spPr>
          <a:xfrm>
            <a:off x="3575129" y="4313711"/>
            <a:ext cx="4746070" cy="266868"/>
          </a:xfrm>
          <a:prstGeom prst="rect">
            <a:avLst/>
          </a:prstGeom>
        </p:spPr>
        <p:txBody>
          <a:bodyPr wrap="square">
            <a:spAutoFit/>
          </a:bodyPr>
          <a:lstStyle/>
          <a:p>
            <a:pPr eaLnBrk="0" hangingPunct="0"/>
            <a:r>
              <a:rPr lang="en-GB" sz="1134" dirty="0"/>
              <a:t>Above mentioned items gives competitive advantages for both parties.</a:t>
            </a:r>
          </a:p>
        </p:txBody>
      </p:sp>
      <p:sp>
        <p:nvSpPr>
          <p:cNvPr id="57" name="Rectangle 56"/>
          <p:cNvSpPr/>
          <p:nvPr/>
        </p:nvSpPr>
        <p:spPr>
          <a:xfrm>
            <a:off x="3575130" y="4929878"/>
            <a:ext cx="4178433" cy="441403"/>
          </a:xfrm>
          <a:prstGeom prst="rect">
            <a:avLst/>
          </a:prstGeom>
        </p:spPr>
        <p:txBody>
          <a:bodyPr wrap="square">
            <a:spAutoFit/>
          </a:bodyPr>
          <a:lstStyle/>
          <a:p>
            <a:pPr eaLnBrk="0" hangingPunct="0"/>
            <a:r>
              <a:rPr lang="en-GB" sz="1134" dirty="0"/>
              <a:t>The most common reason for a company to start using </a:t>
            </a:r>
            <a:r>
              <a:rPr lang="en-GB" sz="1134" dirty="0" err="1"/>
              <a:t>WebEDI</a:t>
            </a:r>
            <a:r>
              <a:rPr lang="en-GB" sz="1134" dirty="0"/>
              <a:t> is to meet customer demands. </a:t>
            </a:r>
          </a:p>
        </p:txBody>
      </p:sp>
    </p:spTree>
    <p:extLst>
      <p:ext uri="{BB962C8B-B14F-4D97-AF65-F5344CB8AC3E}">
        <p14:creationId xmlns:p14="http://schemas.microsoft.com/office/powerpoint/2010/main" val="3638387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1567" y="4994688"/>
            <a:ext cx="7776210" cy="919253"/>
          </a:xfrm>
        </p:spPr>
        <p:txBody>
          <a:bodyPr>
            <a:normAutofit/>
          </a:bodyPr>
          <a:lstStyle/>
          <a:p>
            <a:r>
              <a:rPr lang="en-US" sz="1512" dirty="0"/>
              <a:t>Link to </a:t>
            </a:r>
            <a:r>
              <a:rPr lang="en-US" sz="1512" dirty="0" err="1" smtClean="0">
                <a:hlinkClick r:id="rId2"/>
              </a:rPr>
              <a:t>WebEDI</a:t>
            </a:r>
            <a:r>
              <a:rPr lang="en-US" sz="1512" dirty="0" smtClean="0">
                <a:hlinkClick r:id="rId2"/>
              </a:rPr>
              <a:t> </a:t>
            </a:r>
            <a:r>
              <a:rPr lang="en-US" sz="1512" dirty="0">
                <a:hlinkClick r:id="rId2"/>
              </a:rPr>
              <a:t>learning</a:t>
            </a:r>
            <a:r>
              <a:rPr lang="sv-SE" sz="1512" dirty="0"/>
              <a:t> </a:t>
            </a:r>
            <a:r>
              <a:rPr lang="en-US" sz="1512" dirty="0"/>
              <a:t>where suppliers can learn more about Volvo’s </a:t>
            </a:r>
            <a:r>
              <a:rPr lang="en-US" sz="1512" dirty="0" err="1"/>
              <a:t>webEDI</a:t>
            </a:r>
            <a:r>
              <a:rPr lang="en-US" sz="1512" dirty="0"/>
              <a:t> application. – </a:t>
            </a:r>
            <a:r>
              <a:rPr lang="en-US" sz="1134" dirty="0">
                <a:solidFill>
                  <a:srgbClr val="FF0000"/>
                </a:solidFill>
              </a:rPr>
              <a:t>Only domestic transactions</a:t>
            </a:r>
            <a:endParaRPr lang="en-US" sz="1134" dirty="0"/>
          </a:p>
        </p:txBody>
      </p:sp>
      <p:sp>
        <p:nvSpPr>
          <p:cNvPr id="5" name="Title 4"/>
          <p:cNvSpPr>
            <a:spLocks noGrp="1"/>
          </p:cNvSpPr>
          <p:nvPr>
            <p:ph type="title"/>
          </p:nvPr>
        </p:nvSpPr>
        <p:spPr>
          <a:xfrm>
            <a:off x="491567" y="385539"/>
            <a:ext cx="10097540" cy="1076325"/>
          </a:xfrm>
        </p:spPr>
        <p:txBody>
          <a:bodyPr/>
          <a:lstStyle/>
          <a:p>
            <a:r>
              <a:rPr lang="sv-SE" dirty="0"/>
              <a:t>Getting started with WebEDI - helpful links</a:t>
            </a:r>
            <a:endParaRPr lang="en-US" dirty="0"/>
          </a:p>
        </p:txBody>
      </p:sp>
      <p:sp>
        <p:nvSpPr>
          <p:cNvPr id="23" name="Rectangle 22"/>
          <p:cNvSpPr>
            <a:spLocks noGrp="1" noChangeArrowheads="1"/>
          </p:cNvSpPr>
          <p:nvPr/>
        </p:nvSpPr>
        <p:spPr bwMode="auto">
          <a:xfrm>
            <a:off x="2050192" y="358681"/>
            <a:ext cx="7200194" cy="10800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8002" tIns="39001" rIns="78002" bIns="39001"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pPr eaLnBrk="0" hangingPunct="0"/>
            <a:endParaRPr lang="en-GB" sz="1134" b="1" dirty="0">
              <a:solidFill>
                <a:srgbClr val="00039F"/>
              </a:solidFill>
              <a:latin typeface="Arial" charset="0"/>
            </a:endParaRPr>
          </a:p>
        </p:txBody>
      </p:sp>
      <p:sp>
        <p:nvSpPr>
          <p:cNvPr id="39" name="Comment 13"/>
          <p:cNvSpPr>
            <a:spLocks noChangeArrowheads="1"/>
          </p:cNvSpPr>
          <p:nvPr/>
        </p:nvSpPr>
        <p:spPr bwMode="auto">
          <a:xfrm>
            <a:off x="491567" y="1005193"/>
            <a:ext cx="7560204" cy="3770584"/>
          </a:xfrm>
          <a:prstGeom prst="rect">
            <a:avLst/>
          </a:prstGeom>
          <a:noFill/>
          <a:ln>
            <a:noFill/>
          </a:ln>
          <a:effectLst/>
          <a:extLst>
            <a:ext uri="{909E8E84-426E-40DD-AFC4-6F175D3DCCD1}">
              <a14:hiddenFill xmlns:a14="http://schemas.microsoft.com/office/drawing/2010/main">
                <a:solidFill>
                  <a:srgbClr val="FCFDC6"/>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 uri="{53640926-AAD7-44D8-BBD7-CCE9431645EC}">
              <a14:shadowObscured xmlns:a14="http://schemas.microsoft.com/office/drawing/2010/main" val="1"/>
            </a:ext>
          </a:extLst>
        </p:spPr>
        <p:txBody>
          <a:bodyPr anchor="t">
            <a:spAutoFit/>
          </a:bodyPr>
          <a:ls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marL="364490" indent="-364490">
              <a:buClr>
                <a:srgbClr val="FF0000"/>
              </a:buClr>
              <a:buSzPct val="135000"/>
              <a:buFontTx/>
              <a:buChar char="•"/>
            </a:pPr>
            <a:r>
              <a:rPr lang="en-GB" sz="1323" dirty="0">
                <a:latin typeface="Arial" panose="020B0604020202020204" pitchFamily="34" charset="0"/>
                <a:cs typeface="Arial" panose="020B0604020202020204" pitchFamily="34" charset="0"/>
              </a:rPr>
              <a:t>A complementary solution to EDI</a:t>
            </a:r>
            <a:endParaRPr lang="en-US" dirty="0"/>
          </a:p>
          <a:p>
            <a:pPr>
              <a:buClr>
                <a:srgbClr val="FF0000"/>
              </a:buClr>
              <a:buSzPct val="135000"/>
            </a:pPr>
            <a:r>
              <a:rPr lang="en-GB" sz="1134" dirty="0">
                <a:latin typeface="+mn-lt"/>
              </a:rPr>
              <a:t>Volvo has developed complementary solutions to EDI, (Electronic Data Interchange),</a:t>
            </a:r>
            <a:br>
              <a:rPr lang="en-GB" sz="1134" dirty="0">
                <a:latin typeface="+mn-lt"/>
              </a:rPr>
            </a:br>
            <a:r>
              <a:rPr lang="en-GB" sz="1134" dirty="0">
                <a:latin typeface="+mn-lt"/>
              </a:rPr>
              <a:t> i.e. using a supplier web interface</a:t>
            </a:r>
            <a:r>
              <a:rPr lang="en-GB" sz="1134" dirty="0">
                <a:solidFill>
                  <a:srgbClr val="FF0000"/>
                </a:solidFill>
                <a:latin typeface="+mn-lt"/>
              </a:rPr>
              <a:t>. </a:t>
            </a:r>
          </a:p>
          <a:p>
            <a:pPr eaLnBrk="0" hangingPunct="0">
              <a:buClr>
                <a:srgbClr val="FF0000"/>
              </a:buClr>
              <a:buSzPct val="135000"/>
            </a:pPr>
            <a:endParaRPr lang="en-GB" sz="1323" dirty="0">
              <a:latin typeface="Arial" panose="020B0604020202020204" pitchFamily="34" charset="0"/>
              <a:cs typeface="Arial" panose="020B0604020202020204" pitchFamily="34" charset="0"/>
            </a:endParaRPr>
          </a:p>
          <a:p>
            <a:pPr marL="364490" indent="-364490">
              <a:buClr>
                <a:srgbClr val="FF0000"/>
              </a:buClr>
              <a:buSzPct val="135000"/>
              <a:buFontTx/>
              <a:buChar char="•"/>
            </a:pPr>
            <a:r>
              <a:rPr lang="en-GB" sz="1323" dirty="0">
                <a:latin typeface="Arial" panose="020B0604020202020204" pitchFamily="34" charset="0"/>
                <a:cs typeface="Arial" panose="020B0604020202020204" pitchFamily="34" charset="0"/>
              </a:rPr>
              <a:t>A permanent, or an interim solution</a:t>
            </a:r>
          </a:p>
          <a:p>
            <a:pPr>
              <a:buClr>
                <a:srgbClr val="FF0000"/>
              </a:buClr>
              <a:buSzPct val="135000"/>
            </a:pPr>
            <a:r>
              <a:rPr lang="en-GB" sz="1134" dirty="0">
                <a:latin typeface="+mn-lt"/>
              </a:rPr>
              <a:t>Suppliers without EDI capability can use </a:t>
            </a:r>
            <a:r>
              <a:rPr lang="en-GB" sz="1134" dirty="0" err="1">
                <a:latin typeface="+mn-lt"/>
              </a:rPr>
              <a:t>WebEDI</a:t>
            </a:r>
            <a:r>
              <a:rPr lang="en-GB" sz="1134" dirty="0">
                <a:latin typeface="+mn-lt"/>
              </a:rPr>
              <a:t> as a permanent, or an interim solution.3</a:t>
            </a:r>
            <a:endParaRPr lang="en-GB" sz="1323" dirty="0">
              <a:latin typeface="Arial" panose="020B0604020202020204" pitchFamily="34" charset="0"/>
              <a:cs typeface="Arial" panose="020B0604020202020204" pitchFamily="34" charset="0"/>
            </a:endParaRPr>
          </a:p>
          <a:p>
            <a:pPr>
              <a:buClr>
                <a:srgbClr val="FF0000"/>
              </a:buClr>
              <a:buSzPct val="135000"/>
            </a:pPr>
            <a:endParaRPr lang="en-GB" sz="1323" dirty="0">
              <a:latin typeface="Arial" panose="020B0604020202020204" pitchFamily="34" charset="0"/>
              <a:cs typeface="Arial" panose="020B0604020202020204" pitchFamily="34" charset="0"/>
            </a:endParaRPr>
          </a:p>
          <a:p>
            <a:pPr marL="364490" indent="-364490">
              <a:buClr>
                <a:srgbClr val="FF0000"/>
              </a:buClr>
              <a:buSzPct val="135000"/>
              <a:buFontTx/>
              <a:buChar char="•"/>
            </a:pPr>
            <a:r>
              <a:rPr lang="en-GB" sz="1323" dirty="0">
                <a:latin typeface="Arial" panose="020B0604020202020204" pitchFamily="34" charset="0"/>
                <a:cs typeface="Arial" panose="020B0604020202020204" pitchFamily="34" charset="0"/>
              </a:rPr>
              <a:t>Free of charge</a:t>
            </a:r>
          </a:p>
          <a:p>
            <a:pPr>
              <a:buClr>
                <a:srgbClr val="FF0000"/>
              </a:buClr>
              <a:buSzPct val="135000"/>
            </a:pPr>
            <a:r>
              <a:rPr lang="en-GB" sz="1134" dirty="0">
                <a:latin typeface="+mn-lt"/>
              </a:rPr>
              <a:t>This solution is free of charge for the supplier. </a:t>
            </a:r>
            <a:br>
              <a:rPr lang="en-GB" sz="1134" dirty="0">
                <a:latin typeface="+mn-lt"/>
              </a:rPr>
            </a:br>
            <a:r>
              <a:rPr lang="en-GB" sz="1134" dirty="0">
                <a:latin typeface="+mn-lt"/>
              </a:rPr>
              <a:t>The only need is a Volvo </a:t>
            </a:r>
            <a:r>
              <a:rPr lang="en-GB" sz="1134" dirty="0" err="1">
                <a:latin typeface="+mn-lt"/>
              </a:rPr>
              <a:t>WebEDI</a:t>
            </a:r>
            <a:r>
              <a:rPr lang="en-GB" sz="1134" dirty="0">
                <a:latin typeface="+mn-lt"/>
              </a:rPr>
              <a:t> approved browser and an Internet connection with a WSS-Id </a:t>
            </a:r>
            <a:br>
              <a:rPr lang="en-GB" sz="1134" dirty="0">
                <a:latin typeface="+mn-lt"/>
              </a:rPr>
            </a:br>
            <a:r>
              <a:rPr lang="en-GB" sz="1134" dirty="0">
                <a:latin typeface="+mn-lt"/>
              </a:rPr>
              <a:t>(Web Security System).</a:t>
            </a:r>
          </a:p>
          <a:p>
            <a:pPr>
              <a:buClr>
                <a:srgbClr val="FF0000"/>
              </a:buClr>
              <a:buSzPct val="135000"/>
            </a:pPr>
            <a:endParaRPr lang="en-GB" sz="1323" dirty="0">
              <a:latin typeface="Arial" panose="020B0604020202020204" pitchFamily="34" charset="0"/>
              <a:cs typeface="Arial" panose="020B0604020202020204" pitchFamily="34" charset="0"/>
            </a:endParaRPr>
          </a:p>
          <a:p>
            <a:pPr marL="364490" indent="-364490">
              <a:buClr>
                <a:srgbClr val="FF0000"/>
              </a:buClr>
              <a:buSzPct val="135000"/>
              <a:buFontTx/>
              <a:buChar char="•"/>
            </a:pPr>
            <a:r>
              <a:rPr lang="en-GB" sz="1323" dirty="0">
                <a:latin typeface="Arial" panose="020B0604020202020204" pitchFamily="34" charset="0"/>
                <a:cs typeface="Arial" panose="020B0604020202020204" pitchFamily="34" charset="0"/>
              </a:rPr>
              <a:t>Exchange documents electronically</a:t>
            </a:r>
          </a:p>
          <a:p>
            <a:r>
              <a:rPr lang="en-GB" sz="1134" dirty="0">
                <a:latin typeface="+mn-lt"/>
              </a:rPr>
              <a:t>This web interface can be used by the suppliers to:</a:t>
            </a:r>
            <a:br>
              <a:rPr lang="en-GB" sz="1134" dirty="0">
                <a:latin typeface="+mn-lt"/>
              </a:rPr>
            </a:br>
            <a:r>
              <a:rPr lang="en-GB" sz="1134" dirty="0">
                <a:latin typeface="+mn-lt"/>
              </a:rPr>
              <a:t>- send/receive Drawings</a:t>
            </a:r>
            <a:br>
              <a:rPr lang="en-GB" sz="1134" dirty="0">
                <a:latin typeface="+mn-lt"/>
              </a:rPr>
            </a:br>
            <a:r>
              <a:rPr lang="en-GB" sz="1134" dirty="0">
                <a:latin typeface="+mn-lt"/>
              </a:rPr>
              <a:t>- receive Orders</a:t>
            </a:r>
            <a:br>
              <a:rPr lang="en-GB" sz="1134" dirty="0">
                <a:latin typeface="+mn-lt"/>
              </a:rPr>
            </a:br>
            <a:r>
              <a:rPr lang="en-GB" sz="1134" dirty="0">
                <a:latin typeface="+mn-lt"/>
              </a:rPr>
              <a:t>- receive Delivery Schedules</a:t>
            </a:r>
          </a:p>
          <a:p>
            <a:r>
              <a:rPr lang="en-GB" sz="1100" dirty="0">
                <a:latin typeface="+mn-lt"/>
              </a:rPr>
              <a:t>- receive/handle Sequence JIT information</a:t>
            </a:r>
            <a:br>
              <a:rPr lang="en-GB" sz="1100" dirty="0">
                <a:latin typeface="+mn-lt"/>
              </a:rPr>
            </a:br>
            <a:r>
              <a:rPr lang="en-GB" sz="1100" dirty="0">
                <a:latin typeface="+mn-lt"/>
              </a:rPr>
              <a:t>- send Despatch Advices (incl. bar-coded Transport Labels)</a:t>
            </a:r>
            <a:br>
              <a:rPr lang="en-GB" sz="1100" dirty="0">
                <a:latin typeface="+mn-lt"/>
              </a:rPr>
            </a:br>
            <a:r>
              <a:rPr lang="en-GB" sz="1100" dirty="0">
                <a:latin typeface="+mn-lt"/>
              </a:rPr>
              <a:t>- send Invoices</a:t>
            </a:r>
            <a:endParaRPr lang="en-GB" sz="1100" dirty="0">
              <a:latin typeface="+mn-lt"/>
              <a:cs typeface="Arial"/>
            </a:endParaRPr>
          </a:p>
        </p:txBody>
      </p:sp>
      <p:sp>
        <p:nvSpPr>
          <p:cNvPr id="37" name="Comment 16"/>
          <p:cNvSpPr>
            <a:spLocks noChangeArrowheads="1"/>
          </p:cNvSpPr>
          <p:nvPr/>
        </p:nvSpPr>
        <p:spPr bwMode="auto">
          <a:xfrm>
            <a:off x="1978190" y="2311735"/>
            <a:ext cx="7560204" cy="266868"/>
          </a:xfrm>
          <a:prstGeom prst="rect">
            <a:avLst/>
          </a:prstGeom>
          <a:noFill/>
          <a:ln>
            <a:noFill/>
          </a:ln>
          <a:effectLst/>
          <a:extLst>
            <a:ext uri="{909E8E84-426E-40DD-AFC4-6F175D3DCCD1}">
              <a14:hiddenFill xmlns:a14="http://schemas.microsoft.com/office/drawing/2010/main">
                <a:solidFill>
                  <a:srgbClr val="FCFDC6"/>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 uri="{53640926-AAD7-44D8-BBD7-CCE9431645EC}">
              <a14:shadowObscured xmlns:a14="http://schemas.microsoft.com/office/drawing/2010/main" val="1"/>
            </a:ext>
          </a:extLst>
        </p:spPr>
        <p:txBody>
          <a:bodyPr>
            <a:spAutoFit/>
          </a:bodyPr>
          <a:ls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marL="364507" indent="-364507">
              <a:buClr>
                <a:srgbClr val="FF0000"/>
              </a:buClr>
              <a:buSzPct val="135000"/>
              <a:buFontTx/>
              <a:buChar char="•"/>
            </a:pPr>
            <a:endParaRPr lang="en-GB" sz="1134"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1766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84767-D5B0-474C-AD5F-9429976CFBE2}"/>
              </a:ext>
            </a:extLst>
          </p:cNvPr>
          <p:cNvSpPr>
            <a:spLocks noGrp="1"/>
          </p:cNvSpPr>
          <p:nvPr>
            <p:ph type="title"/>
          </p:nvPr>
        </p:nvSpPr>
        <p:spPr>
          <a:xfrm>
            <a:off x="2085087" y="2390820"/>
            <a:ext cx="7434772" cy="1524378"/>
          </a:xfrm>
        </p:spPr>
        <p:txBody>
          <a:bodyPr/>
          <a:lstStyle/>
          <a:p>
            <a:pPr algn="ctr"/>
            <a:r>
              <a:rPr lang="en-US" sz="4200" dirty="0">
                <a:solidFill>
                  <a:srgbClr val="002060"/>
                </a:solidFill>
                <a:latin typeface="Arial"/>
                <a:cs typeface="Arial"/>
              </a:rPr>
              <a:t>Sending PDF invoices to </a:t>
            </a:r>
            <a:r>
              <a:rPr lang="en-US" sz="4200" dirty="0" smtClean="0">
                <a:solidFill>
                  <a:srgbClr val="002060"/>
                </a:solidFill>
                <a:latin typeface="Arial"/>
                <a:cs typeface="Arial"/>
              </a:rPr>
              <a:t>the</a:t>
            </a:r>
            <a:br>
              <a:rPr lang="en-US" sz="4200" dirty="0" smtClean="0">
                <a:solidFill>
                  <a:srgbClr val="002060"/>
                </a:solidFill>
                <a:latin typeface="Arial"/>
                <a:cs typeface="Arial"/>
              </a:rPr>
            </a:br>
            <a:r>
              <a:rPr lang="en-US" sz="4200" dirty="0">
                <a:solidFill>
                  <a:srgbClr val="002060"/>
                </a:solidFill>
                <a:latin typeface="Arial"/>
                <a:cs typeface="Arial"/>
              </a:rPr>
              <a:t/>
            </a:r>
            <a:br>
              <a:rPr lang="en-US" sz="4200" dirty="0">
                <a:solidFill>
                  <a:srgbClr val="002060"/>
                </a:solidFill>
                <a:latin typeface="Arial"/>
                <a:cs typeface="Arial"/>
              </a:rPr>
            </a:br>
            <a:r>
              <a:rPr lang="en-US" sz="4200" dirty="0" smtClean="0">
                <a:solidFill>
                  <a:srgbClr val="002060"/>
                </a:solidFill>
                <a:latin typeface="Arial"/>
                <a:cs typeface="Arial"/>
              </a:rPr>
              <a:t> </a:t>
            </a:r>
            <a:r>
              <a:rPr lang="en-US" sz="4200" dirty="0">
                <a:solidFill>
                  <a:srgbClr val="002060"/>
                </a:solidFill>
                <a:latin typeface="Arial"/>
                <a:cs typeface="Arial"/>
              </a:rPr>
              <a:t>Volvo Group</a:t>
            </a:r>
            <a:endParaRPr lang="en-US" sz="4200" dirty="0">
              <a:solidFill>
                <a:srgbClr val="002060"/>
              </a:solidFill>
            </a:endParaRPr>
          </a:p>
        </p:txBody>
      </p:sp>
    </p:spTree>
    <p:extLst>
      <p:ext uri="{BB962C8B-B14F-4D97-AF65-F5344CB8AC3E}">
        <p14:creationId xmlns:p14="http://schemas.microsoft.com/office/powerpoint/2010/main" val="39496427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6674" y="1236424"/>
            <a:ext cx="10958565" cy="3905355"/>
          </a:xfrm>
        </p:spPr>
        <p:txBody>
          <a:bodyPr>
            <a:normAutofit fontScale="70000" lnSpcReduction="20000"/>
          </a:bodyPr>
          <a:lstStyle/>
          <a:p>
            <a:r>
              <a:rPr lang="sv-SE" b="1" i="1" dirty="0" smtClean="0"/>
              <a:t>This is not an option for vendors who are already on EDI and WEB EDI.</a:t>
            </a:r>
          </a:p>
          <a:p>
            <a:endParaRPr lang="sv-SE" dirty="0"/>
          </a:p>
          <a:p>
            <a:r>
              <a:rPr lang="sv-SE" dirty="0" smtClean="0"/>
              <a:t>Zero Paper initiative is a progam started for our small to medium sized suppliers, who are unable to submit the invoices via preffered way of recieving by EDI / WEB EDI .</a:t>
            </a:r>
          </a:p>
          <a:p>
            <a:endParaRPr lang="sv-SE" dirty="0"/>
          </a:p>
          <a:p>
            <a:r>
              <a:rPr lang="sv-SE" dirty="0" smtClean="0"/>
              <a:t>As as part of this program we request our suppliers to send the electronic version i.e PDF invoices to the listed email ID’s in Slide # 11.</a:t>
            </a:r>
          </a:p>
          <a:p>
            <a:endParaRPr lang="sv-SE" dirty="0"/>
          </a:p>
          <a:p>
            <a:r>
              <a:rPr lang="sv-SE" dirty="0" smtClean="0"/>
              <a:t>Advantages for Email/PDF</a:t>
            </a:r>
            <a:endParaRPr lang="sv-SE" dirty="0"/>
          </a:p>
          <a:p>
            <a:pPr lvl="1"/>
            <a:r>
              <a:rPr lang="sv-SE" dirty="0" smtClean="0"/>
              <a:t>Drastic reduction in cycle time for </a:t>
            </a:r>
            <a:r>
              <a:rPr lang="sv-SE" dirty="0"/>
              <a:t>handling PDF invoices </a:t>
            </a:r>
            <a:r>
              <a:rPr lang="sv-SE" dirty="0" smtClean="0"/>
              <a:t>– increases </a:t>
            </a:r>
            <a:r>
              <a:rPr lang="sv-SE" dirty="0"/>
              <a:t>on time payments</a:t>
            </a:r>
          </a:p>
          <a:p>
            <a:pPr lvl="1"/>
            <a:r>
              <a:rPr lang="sv-SE" dirty="0"/>
              <a:t>No postal delays or cost connected to postage</a:t>
            </a:r>
          </a:p>
          <a:p>
            <a:pPr lvl="1"/>
            <a:r>
              <a:rPr lang="sv-SE" dirty="0"/>
              <a:t>Notification sent upon receipt of invoice</a:t>
            </a:r>
          </a:p>
          <a:p>
            <a:pPr lvl="1"/>
            <a:r>
              <a:rPr lang="sv-SE" dirty="0"/>
              <a:t>PDF images with higher resolution – less chances of missread data</a:t>
            </a:r>
          </a:p>
          <a:p>
            <a:pPr lvl="1"/>
            <a:r>
              <a:rPr lang="sv-SE" dirty="0"/>
              <a:t>Environmentally friendly </a:t>
            </a:r>
          </a:p>
          <a:p>
            <a:endParaRPr lang="en-US" dirty="0"/>
          </a:p>
        </p:txBody>
      </p:sp>
      <p:sp>
        <p:nvSpPr>
          <p:cNvPr id="5" name="Title 4"/>
          <p:cNvSpPr>
            <a:spLocks noGrp="1"/>
          </p:cNvSpPr>
          <p:nvPr>
            <p:ph type="title"/>
          </p:nvPr>
        </p:nvSpPr>
        <p:spPr>
          <a:xfrm>
            <a:off x="486675" y="424857"/>
            <a:ext cx="10097540" cy="580984"/>
          </a:xfrm>
        </p:spPr>
        <p:txBody>
          <a:bodyPr/>
          <a:lstStyle/>
          <a:p>
            <a:r>
              <a:rPr lang="sv-SE" dirty="0"/>
              <a:t>Advantages of sending PDF </a:t>
            </a:r>
            <a:r>
              <a:rPr lang="sv-SE" dirty="0" smtClean="0"/>
              <a:t>invoices</a:t>
            </a:r>
            <a:br>
              <a:rPr lang="sv-SE" dirty="0" smtClean="0"/>
            </a:br>
            <a:endParaRPr lang="en-US" dirty="0"/>
          </a:p>
        </p:txBody>
      </p:sp>
    </p:spTree>
    <p:extLst>
      <p:ext uri="{BB962C8B-B14F-4D97-AF65-F5344CB8AC3E}">
        <p14:creationId xmlns:p14="http://schemas.microsoft.com/office/powerpoint/2010/main" val="9265357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6678" y="1134319"/>
            <a:ext cx="9488861" cy="3993941"/>
          </a:xfrm>
        </p:spPr>
        <p:txBody>
          <a:bodyPr vert="horz" lIns="91440" tIns="45720" rIns="91440" bIns="45720" rtlCol="0" anchor="t">
            <a:noAutofit/>
          </a:bodyPr>
          <a:lstStyle/>
          <a:p>
            <a:pPr>
              <a:buFont typeface="Wingdings" pitchFamily="2" charset="2"/>
              <a:buChar char="Ø"/>
            </a:pPr>
            <a:r>
              <a:rPr lang="en-IN" sz="1500" dirty="0">
                <a:latin typeface="Calibri"/>
                <a:cs typeface="Calibri"/>
              </a:rPr>
              <a:t>The accepted file format is </a:t>
            </a:r>
            <a:r>
              <a:rPr lang="en-IN" sz="1500" b="1" dirty="0">
                <a:latin typeface="Calibri"/>
                <a:cs typeface="Calibri"/>
              </a:rPr>
              <a:t>PDF (</a:t>
            </a:r>
            <a:r>
              <a:rPr lang="en-IN" sz="1500" dirty="0">
                <a:latin typeface="Arial"/>
                <a:cs typeface="Arial"/>
              </a:rPr>
              <a:t>1.3 (Acrobat 4 x) to 1.6 (Acrobat 7 x) version</a:t>
            </a:r>
            <a:r>
              <a:rPr lang="en-IN" sz="1500" b="1" dirty="0">
                <a:latin typeface="Calibri"/>
                <a:cs typeface="Calibri"/>
              </a:rPr>
              <a:t>) </a:t>
            </a:r>
            <a:r>
              <a:rPr lang="en-IN" sz="1500" dirty="0">
                <a:latin typeface="Calibri"/>
                <a:cs typeface="Calibri"/>
              </a:rPr>
              <a:t>and file size should not exceed 2 MB</a:t>
            </a:r>
            <a:r>
              <a:rPr lang="en-IN" sz="1500" b="1" dirty="0">
                <a:latin typeface="Calibri"/>
                <a:cs typeface="Calibri"/>
              </a:rPr>
              <a:t>.</a:t>
            </a:r>
          </a:p>
          <a:p>
            <a:pPr>
              <a:buFont typeface="Wingdings" pitchFamily="2" charset="2"/>
              <a:buChar char="Ø"/>
            </a:pPr>
            <a:r>
              <a:rPr lang="en-US" sz="1500" dirty="0">
                <a:latin typeface="Calibri"/>
                <a:cs typeface="Calibri"/>
              </a:rPr>
              <a:t>PDF should not be password protected or Zipped/encrypted and should not be in colour.</a:t>
            </a:r>
            <a:endParaRPr lang="en-IN" sz="1500" dirty="0">
              <a:latin typeface="Calibri"/>
              <a:cs typeface="Calibri"/>
            </a:endParaRPr>
          </a:p>
          <a:p>
            <a:pPr>
              <a:buFont typeface="Wingdings" pitchFamily="2" charset="2"/>
              <a:buChar char="Ø"/>
            </a:pPr>
            <a:r>
              <a:rPr lang="en-IN" sz="1500" dirty="0">
                <a:latin typeface="Calibri"/>
                <a:cs typeface="Calibri"/>
              </a:rPr>
              <a:t>Must contain the mandatory information as per Volvo’s requirements on the next slide</a:t>
            </a:r>
            <a:r>
              <a:rPr lang="en-IN" sz="1500" b="1" dirty="0">
                <a:latin typeface="Calibri"/>
                <a:cs typeface="Calibri"/>
              </a:rPr>
              <a:t>. </a:t>
            </a:r>
            <a:endParaRPr lang="en-IN" sz="1500" b="1" dirty="0">
              <a:latin typeface="Calibri" panose="020F0502020204030204" pitchFamily="34" charset="0"/>
              <a:cs typeface="Calibri" panose="020F0502020204030204" pitchFamily="34" charset="0"/>
            </a:endParaRPr>
          </a:p>
          <a:p>
            <a:pPr>
              <a:buFont typeface="Wingdings" pitchFamily="2" charset="2"/>
              <a:buChar char="Ø"/>
            </a:pPr>
            <a:r>
              <a:rPr lang="en-IN" sz="1500" dirty="0">
                <a:latin typeface="Calibri"/>
                <a:cs typeface="Calibri"/>
              </a:rPr>
              <a:t>The subject line of the email must contain</a:t>
            </a:r>
            <a:r>
              <a:rPr lang="en-IN" sz="1500" dirty="0">
                <a:solidFill>
                  <a:schemeClr val="tx2"/>
                </a:solidFill>
                <a:latin typeface="Calibri"/>
                <a:cs typeface="Calibri"/>
              </a:rPr>
              <a:t> (</a:t>
            </a:r>
            <a:r>
              <a:rPr lang="en-IN" sz="1500" b="1" u="sng" dirty="0">
                <a:solidFill>
                  <a:srgbClr val="00B050"/>
                </a:solidFill>
                <a:latin typeface="Calibri"/>
                <a:cs typeface="Calibri"/>
              </a:rPr>
              <a:t>Examples mentioned on slide 12</a:t>
            </a:r>
            <a:r>
              <a:rPr lang="en-IN" sz="1500" dirty="0">
                <a:solidFill>
                  <a:schemeClr val="tx2"/>
                </a:solidFill>
                <a:latin typeface="Calibri"/>
                <a:cs typeface="Calibri"/>
              </a:rPr>
              <a:t>)</a:t>
            </a:r>
          </a:p>
          <a:p>
            <a:pPr marL="502920" lvl="1">
              <a:buFont typeface="Wingdings" pitchFamily="2" charset="2"/>
              <a:buChar char="Ø"/>
            </a:pPr>
            <a:r>
              <a:rPr lang="en-IN" sz="1500" dirty="0">
                <a:latin typeface="Calibri"/>
                <a:cs typeface="Calibri"/>
              </a:rPr>
              <a:t>Name of Volvo’s legal entity </a:t>
            </a:r>
            <a:endParaRPr lang="en-IN" sz="1500" dirty="0">
              <a:latin typeface="Calibri" panose="020F0502020204030204" pitchFamily="34" charset="0"/>
              <a:cs typeface="Calibri" panose="020F0502020204030204" pitchFamily="34" charset="0"/>
            </a:endParaRPr>
          </a:p>
          <a:p>
            <a:pPr marL="502920" lvl="1">
              <a:buFont typeface="Wingdings" pitchFamily="2" charset="2"/>
              <a:buChar char="Ø"/>
            </a:pPr>
            <a:r>
              <a:rPr lang="en-IN" sz="1500" dirty="0">
                <a:latin typeface="Calibri"/>
                <a:cs typeface="Calibri"/>
              </a:rPr>
              <a:t>Purchase order / Volvo reference</a:t>
            </a:r>
          </a:p>
          <a:p>
            <a:r>
              <a:rPr lang="en-IN" sz="1500" dirty="0">
                <a:latin typeface="Calibri"/>
                <a:cs typeface="Calibri"/>
              </a:rPr>
              <a:t>Each PDF file must contain only one invoice, p</a:t>
            </a:r>
            <a:r>
              <a:rPr lang="en-US" sz="1500" dirty="0">
                <a:latin typeface="Calibri"/>
                <a:cs typeface="Calibri"/>
              </a:rPr>
              <a:t>lease ensure that supporting documents related to a particular invoice are in one PDF only, with the invoice being the 1st page and the relevant supports in the subsequent pages. </a:t>
            </a:r>
            <a:endParaRPr lang="en-US" sz="1500" dirty="0">
              <a:latin typeface="Calibri" panose="020F0502020204030204" pitchFamily="34" charset="0"/>
              <a:cs typeface="Calibri" panose="020F0502020204030204" pitchFamily="34" charset="0"/>
            </a:endParaRPr>
          </a:p>
          <a:p>
            <a:pPr lvl="0">
              <a:buFont typeface="Wingdings" pitchFamily="2" charset="2"/>
              <a:buChar char="Ø"/>
            </a:pPr>
            <a:r>
              <a:rPr lang="en-IN" sz="1500" dirty="0">
                <a:latin typeface="Calibri"/>
                <a:cs typeface="Calibri"/>
              </a:rPr>
              <a:t>Each email must only contain invoices to one of Volvo’s legal entities</a:t>
            </a:r>
          </a:p>
          <a:p>
            <a:pPr lvl="0">
              <a:buFont typeface="Wingdings" pitchFamily="2" charset="2"/>
              <a:buChar char="Ø"/>
            </a:pPr>
            <a:r>
              <a:rPr lang="en-US" sz="1500" dirty="0">
                <a:latin typeface="Calibri"/>
                <a:cs typeface="Calibri"/>
              </a:rPr>
              <a:t>The supplier is recommended to keep the receipt for each submission </a:t>
            </a:r>
            <a:r>
              <a:rPr lang="en-US" sz="1500" dirty="0" smtClean="0">
                <a:latin typeface="Calibri"/>
                <a:cs typeface="Calibri"/>
              </a:rPr>
              <a:t>*</a:t>
            </a:r>
          </a:p>
          <a:p>
            <a:pPr lvl="0">
              <a:buFont typeface="Wingdings" pitchFamily="2" charset="2"/>
              <a:buChar char="Ø"/>
            </a:pPr>
            <a:r>
              <a:rPr lang="en-US" sz="1500" dirty="0" smtClean="0">
                <a:latin typeface="Calibri"/>
                <a:cs typeface="Calibri"/>
              </a:rPr>
              <a:t>Countries enabled for PDF acceptance listed on Slide 13</a:t>
            </a:r>
            <a:endParaRPr lang="en-IN" sz="1500" dirty="0">
              <a:latin typeface="Calibri"/>
              <a:cs typeface="Calibri"/>
            </a:endParaRPr>
          </a:p>
          <a:p>
            <a:pPr marL="0" indent="0">
              <a:buNone/>
            </a:pPr>
            <a:endParaRPr lang="en-IN" sz="1512" dirty="0">
              <a:solidFill>
                <a:schemeClr val="tx2"/>
              </a:solidFill>
              <a:latin typeface="Calibri" panose="020F0502020204030204" pitchFamily="34" charset="0"/>
              <a:cs typeface="Calibri" panose="020F0502020204030204" pitchFamily="34" charset="0"/>
            </a:endParaRPr>
          </a:p>
          <a:p>
            <a:pPr lvl="0">
              <a:buFont typeface="Wingdings" pitchFamily="2" charset="2"/>
              <a:buChar char="Ø"/>
            </a:pPr>
            <a:endParaRPr lang="en-IN" sz="1512" dirty="0">
              <a:solidFill>
                <a:schemeClr val="tx2"/>
              </a:solidFill>
              <a:latin typeface="Calibri" panose="020F0502020204030204" pitchFamily="34" charset="0"/>
              <a:cs typeface="Calibri" panose="020F0502020204030204" pitchFamily="34" charset="0"/>
            </a:endParaRPr>
          </a:p>
          <a:p>
            <a:pPr lvl="0">
              <a:buFont typeface="Wingdings" pitchFamily="2" charset="2"/>
              <a:buChar char="Ø"/>
            </a:pPr>
            <a:endParaRPr lang="en-IN" sz="1512" dirty="0">
              <a:solidFill>
                <a:schemeClr val="tx2"/>
              </a:solidFill>
              <a:latin typeface="Calibri" panose="020F0502020204030204" pitchFamily="34" charset="0"/>
              <a:cs typeface="Calibri" panose="020F0502020204030204" pitchFamily="34" charset="0"/>
            </a:endParaRPr>
          </a:p>
          <a:p>
            <a:pPr marL="0" indent="0">
              <a:buNone/>
            </a:pPr>
            <a:endParaRPr lang="en-US" sz="1512" dirty="0">
              <a:solidFill>
                <a:schemeClr val="tx2"/>
              </a:solidFill>
              <a:latin typeface="Calibri" panose="020F0502020204030204" pitchFamily="34" charset="0"/>
              <a:cs typeface="Calibri" panose="020F0502020204030204" pitchFamily="34" charset="0"/>
            </a:endParaRPr>
          </a:p>
        </p:txBody>
      </p:sp>
      <p:sp>
        <p:nvSpPr>
          <p:cNvPr id="4" name="Title 5"/>
          <p:cNvSpPr>
            <a:spLocks noGrp="1"/>
          </p:cNvSpPr>
          <p:nvPr>
            <p:ph type="title"/>
          </p:nvPr>
        </p:nvSpPr>
        <p:spPr>
          <a:xfrm>
            <a:off x="546679" y="360067"/>
            <a:ext cx="8020389" cy="404162"/>
          </a:xfrm>
        </p:spPr>
        <p:txBody>
          <a:bodyPr/>
          <a:lstStyle/>
          <a:p>
            <a:r>
              <a:rPr lang="en-US" sz="2268" dirty="0"/>
              <a:t>Mandatory rules for submitting Invoices by email - PDF</a:t>
            </a:r>
            <a:endParaRPr lang="en-US" sz="2268" u="sng" dirty="0">
              <a:solidFill>
                <a:srgbClr val="C0504D">
                  <a:lumMod val="75000"/>
                </a:srgbClr>
              </a:solidFill>
              <a:latin typeface="Monotype Corsiva" pitchFamily="66" charset="0"/>
            </a:endParaRPr>
          </a:p>
        </p:txBody>
      </p:sp>
    </p:spTree>
    <p:extLst>
      <p:ext uri="{BB962C8B-B14F-4D97-AF65-F5344CB8AC3E}">
        <p14:creationId xmlns:p14="http://schemas.microsoft.com/office/powerpoint/2010/main" val="3412217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35316" y="561278"/>
            <a:ext cx="3912557" cy="4959605"/>
          </a:xfrm>
          <a:prstGeom prst="rect">
            <a:avLst/>
          </a:prstGeom>
        </p:spPr>
        <p:txBody>
          <a:bodyPr wrap="square">
            <a:spAutoFit/>
          </a:bodyPr>
          <a:lstStyle/>
          <a:p>
            <a:pPr algn="ctr">
              <a:buFontTx/>
              <a:buNone/>
            </a:pPr>
            <a:r>
              <a:rPr lang="en-US" altLang="en-US" sz="800" b="1" u="sng" dirty="0">
                <a:cs typeface="Times New Roman" panose="02020603050405020304" pitchFamily="18" charset="0"/>
              </a:rPr>
              <a:t>Mandatory information to be stated on supplier invoices</a:t>
            </a:r>
            <a:r>
              <a:rPr lang="en-US" altLang="en-US" sz="800" b="1" dirty="0">
                <a:cs typeface="Times New Roman" panose="02020603050405020304" pitchFamily="18" charset="0"/>
              </a:rPr>
              <a:t> </a:t>
            </a:r>
            <a:endParaRPr lang="en-US" altLang="en-US" sz="800" b="1" dirty="0" smtClean="0">
              <a:cs typeface="Times New Roman" panose="02020603050405020304" pitchFamily="18" charset="0"/>
            </a:endParaRPr>
          </a:p>
          <a:p>
            <a:pPr algn="ctr">
              <a:buFontTx/>
              <a:buNone/>
            </a:pPr>
            <a:endParaRPr lang="en-US" altLang="en-US" sz="800" b="1" dirty="0">
              <a:cs typeface="Times New Roman" panose="02020603050405020304" pitchFamily="18" charset="0"/>
            </a:endParaRPr>
          </a:p>
          <a:p>
            <a:pPr marL="228600" indent="-228600">
              <a:buFont typeface="+mj-lt"/>
              <a:buAutoNum type="arabicPeriod"/>
            </a:pPr>
            <a:r>
              <a:rPr lang="en-US" altLang="en-US" sz="800" dirty="0" smtClean="0">
                <a:cs typeface="Arial" panose="020B0604020202020204" pitchFamily="34" charset="0"/>
              </a:rPr>
              <a:t>The </a:t>
            </a:r>
            <a:r>
              <a:rPr lang="en-US" altLang="en-US" sz="800" dirty="0">
                <a:cs typeface="Arial" panose="020B0604020202020204" pitchFamily="34" charset="0"/>
              </a:rPr>
              <a:t>word INVOICE or CREDIT</a:t>
            </a:r>
            <a:endParaRPr lang="en-US" altLang="en-US" sz="800" dirty="0">
              <a:cs typeface="Times New Roman" panose="02020603050405020304" pitchFamily="18" charset="0"/>
            </a:endParaRPr>
          </a:p>
          <a:p>
            <a:pPr marL="228600" indent="-228600">
              <a:buFont typeface="+mj-lt"/>
              <a:buAutoNum type="arabicPeriod"/>
            </a:pPr>
            <a:r>
              <a:rPr lang="en-US" altLang="en-US" sz="800" dirty="0" smtClean="0">
                <a:cs typeface="Arial" panose="020B0604020202020204" pitchFamily="34" charset="0"/>
              </a:rPr>
              <a:t>Invoice </a:t>
            </a:r>
            <a:r>
              <a:rPr lang="en-US" altLang="en-US" sz="800" dirty="0">
                <a:cs typeface="Arial" panose="020B0604020202020204" pitchFamily="34" charset="0"/>
              </a:rPr>
              <a:t>date</a:t>
            </a:r>
            <a:endParaRPr lang="en-US" altLang="en-US" sz="800" dirty="0">
              <a:cs typeface="Times New Roman" panose="02020603050405020304" pitchFamily="18" charset="0"/>
            </a:endParaRPr>
          </a:p>
          <a:p>
            <a:pPr marL="228600" indent="-228600">
              <a:buFont typeface="+mj-lt"/>
              <a:buAutoNum type="arabicPeriod"/>
            </a:pPr>
            <a:r>
              <a:rPr lang="en-US" altLang="en-US" sz="800" dirty="0" smtClean="0">
                <a:cs typeface="Arial" panose="020B0604020202020204" pitchFamily="34" charset="0"/>
              </a:rPr>
              <a:t>Invoice </a:t>
            </a:r>
            <a:r>
              <a:rPr lang="en-US" altLang="en-US" sz="800" dirty="0">
                <a:cs typeface="Arial" panose="020B0604020202020204" pitchFamily="34" charset="0"/>
              </a:rPr>
              <a:t>number</a:t>
            </a:r>
            <a:endParaRPr lang="en-US" altLang="en-US" sz="800" dirty="0">
              <a:cs typeface="Times New Roman" panose="02020603050405020304" pitchFamily="18" charset="0"/>
            </a:endParaRPr>
          </a:p>
          <a:p>
            <a:pPr marL="228600" indent="-228600">
              <a:buFont typeface="+mj-lt"/>
              <a:buAutoNum type="arabicPeriod"/>
            </a:pPr>
            <a:r>
              <a:rPr lang="en-US" altLang="en-US" sz="800" dirty="0" smtClean="0">
                <a:latin typeface="Times New Roman" panose="02020603050405020304" pitchFamily="18" charset="0"/>
                <a:cs typeface="Arial" panose="020B0604020202020204" pitchFamily="34" charset="0"/>
              </a:rPr>
              <a:t>“</a:t>
            </a:r>
            <a:r>
              <a:rPr lang="en-US" altLang="en-US" sz="800" dirty="0">
                <a:cs typeface="Arial" panose="020B0604020202020204" pitchFamily="34" charset="0"/>
              </a:rPr>
              <a:t>Bill to</a:t>
            </a:r>
            <a:r>
              <a:rPr lang="en-US" altLang="en-US" sz="800" dirty="0">
                <a:latin typeface="Times New Roman" panose="02020603050405020304" pitchFamily="18" charset="0"/>
                <a:cs typeface="Arial" panose="020B0604020202020204" pitchFamily="34" charset="0"/>
              </a:rPr>
              <a:t>”</a:t>
            </a:r>
            <a:r>
              <a:rPr lang="en-US" altLang="en-US" sz="800" dirty="0">
                <a:cs typeface="Arial" panose="020B0604020202020204" pitchFamily="34" charset="0"/>
              </a:rPr>
              <a:t> / Invoicing address (including the correct company name of the customer)</a:t>
            </a:r>
          </a:p>
          <a:p>
            <a:pPr marL="228600" indent="-228600">
              <a:buFont typeface="+mj-lt"/>
              <a:buAutoNum type="arabicPeriod"/>
            </a:pPr>
            <a:r>
              <a:rPr lang="en-US" altLang="en-US" sz="800" dirty="0" smtClean="0">
                <a:cs typeface="Arial" panose="020B0604020202020204" pitchFamily="34" charset="0"/>
              </a:rPr>
              <a:t>No </a:t>
            </a:r>
            <a:r>
              <a:rPr lang="en-US" altLang="en-US" sz="800" dirty="0">
                <a:cs typeface="Arial" panose="020B0604020202020204" pitchFamily="34" charset="0"/>
              </a:rPr>
              <a:t>personal or department information should be stated in the address field.</a:t>
            </a:r>
            <a:endParaRPr lang="en-US" altLang="en-US" sz="800" dirty="0">
              <a:cs typeface="Times New Roman" panose="02020603050405020304" pitchFamily="18" charset="0"/>
            </a:endParaRPr>
          </a:p>
          <a:p>
            <a:pPr marL="228600" indent="-228600">
              <a:buFont typeface="+mj-lt"/>
              <a:buAutoNum type="arabicPeriod"/>
            </a:pPr>
            <a:r>
              <a:rPr lang="en-US" altLang="en-US" sz="800" dirty="0" smtClean="0">
                <a:latin typeface="Times New Roman" panose="02020603050405020304" pitchFamily="18" charset="0"/>
                <a:cs typeface="Arial" panose="020B0604020202020204" pitchFamily="34" charset="0"/>
              </a:rPr>
              <a:t>“</a:t>
            </a:r>
            <a:r>
              <a:rPr lang="en-US" altLang="en-US" sz="800" dirty="0">
                <a:cs typeface="Arial" panose="020B0604020202020204" pitchFamily="34" charset="0"/>
              </a:rPr>
              <a:t>Ship to</a:t>
            </a:r>
            <a:r>
              <a:rPr lang="en-US" altLang="en-US" sz="800" dirty="0">
                <a:latin typeface="Times New Roman" panose="02020603050405020304" pitchFamily="18" charset="0"/>
                <a:cs typeface="Arial" panose="020B0604020202020204" pitchFamily="34" charset="0"/>
              </a:rPr>
              <a:t>”</a:t>
            </a:r>
            <a:r>
              <a:rPr lang="en-US" altLang="en-US" sz="800" dirty="0">
                <a:cs typeface="Arial" panose="020B0604020202020204" pitchFamily="34" charset="0"/>
              </a:rPr>
              <a:t> / Delivery address</a:t>
            </a:r>
            <a:endParaRPr lang="en-US" altLang="en-US" sz="800" dirty="0">
              <a:cs typeface="Times New Roman" panose="02020603050405020304" pitchFamily="18" charset="0"/>
            </a:endParaRPr>
          </a:p>
          <a:p>
            <a:pPr marL="228600" indent="-228600">
              <a:buFont typeface="+mj-lt"/>
              <a:buAutoNum type="arabicPeriod"/>
            </a:pPr>
            <a:r>
              <a:rPr lang="en-US" altLang="en-US" sz="800" dirty="0" smtClean="0">
                <a:cs typeface="Arial" panose="020B0604020202020204" pitchFamily="34" charset="0"/>
              </a:rPr>
              <a:t>Customer's </a:t>
            </a:r>
            <a:r>
              <a:rPr lang="en-US" altLang="en-US" sz="800" dirty="0">
                <a:cs typeface="Arial" panose="020B0604020202020204" pitchFamily="34" charset="0"/>
              </a:rPr>
              <a:t>reference </a:t>
            </a:r>
            <a:r>
              <a:rPr lang="en-US" altLang="en-US" sz="800" dirty="0">
                <a:latin typeface="Times New Roman" panose="02020603050405020304" pitchFamily="18" charset="0"/>
                <a:cs typeface="Arial" panose="020B0604020202020204" pitchFamily="34" charset="0"/>
              </a:rPr>
              <a:t>–</a:t>
            </a:r>
            <a:r>
              <a:rPr lang="en-US" altLang="en-US" sz="800" dirty="0">
                <a:cs typeface="Arial" panose="020B0604020202020204" pitchFamily="34" charset="0"/>
              </a:rPr>
              <a:t> </a:t>
            </a:r>
            <a:r>
              <a:rPr lang="en-US" altLang="en-US" sz="800" u="sng" dirty="0">
                <a:cs typeface="Arial" panose="020B0604020202020204" pitchFamily="34" charset="0"/>
              </a:rPr>
              <a:t>Purchase Order number</a:t>
            </a:r>
            <a:r>
              <a:rPr lang="en-US" altLang="en-US" sz="800" dirty="0">
                <a:cs typeface="Arial" panose="020B0604020202020204" pitchFamily="34" charset="0"/>
              </a:rPr>
              <a:t> or workflow reference</a:t>
            </a:r>
            <a:endParaRPr lang="en-US" altLang="en-US" sz="800" dirty="0">
              <a:cs typeface="Times New Roman" panose="02020603050405020304" pitchFamily="18" charset="0"/>
            </a:endParaRPr>
          </a:p>
          <a:p>
            <a:pPr marL="228600" indent="-228600">
              <a:buFont typeface="+mj-lt"/>
              <a:buAutoNum type="arabicPeriod"/>
            </a:pPr>
            <a:r>
              <a:rPr lang="en-US" altLang="en-US" sz="800" dirty="0" smtClean="0">
                <a:cs typeface="Arial" panose="020B0604020202020204" pitchFamily="34" charset="0"/>
              </a:rPr>
              <a:t>Supplier</a:t>
            </a:r>
            <a:r>
              <a:rPr lang="en-US" altLang="en-US" sz="800" dirty="0" smtClean="0">
                <a:latin typeface="Times New Roman" panose="02020603050405020304" pitchFamily="18" charset="0"/>
                <a:cs typeface="Arial" panose="020B0604020202020204" pitchFamily="34" charset="0"/>
              </a:rPr>
              <a:t>’</a:t>
            </a:r>
            <a:r>
              <a:rPr lang="en-US" altLang="en-US" sz="800" dirty="0" smtClean="0">
                <a:cs typeface="Arial" panose="020B0604020202020204" pitchFamily="34" charset="0"/>
              </a:rPr>
              <a:t>s </a:t>
            </a:r>
            <a:r>
              <a:rPr lang="en-US" altLang="en-US" sz="800" dirty="0">
                <a:cs typeface="Arial" panose="020B0604020202020204" pitchFamily="34" charset="0"/>
              </a:rPr>
              <a:t>name, address and reference </a:t>
            </a:r>
            <a:endParaRPr lang="en-US" altLang="en-US" sz="800" dirty="0">
              <a:cs typeface="Times New Roman" panose="02020603050405020304" pitchFamily="18" charset="0"/>
            </a:endParaRPr>
          </a:p>
          <a:p>
            <a:pPr marL="228600" indent="-228600">
              <a:buFont typeface="+mj-lt"/>
              <a:buAutoNum type="arabicPeriod"/>
            </a:pPr>
            <a:r>
              <a:rPr lang="en-US" altLang="en-US" sz="800" dirty="0" smtClean="0">
                <a:cs typeface="Arial" panose="020B0604020202020204" pitchFamily="34" charset="0"/>
              </a:rPr>
              <a:t>Invoicing currency - the </a:t>
            </a:r>
            <a:r>
              <a:rPr lang="en-US" altLang="en-US" sz="800" dirty="0">
                <a:cs typeface="Arial" panose="020B0604020202020204" pitchFamily="34" charset="0"/>
              </a:rPr>
              <a:t>invoice needs to have the same currency as the purchase order.</a:t>
            </a:r>
            <a:endParaRPr lang="en-US" altLang="en-US" sz="800" dirty="0">
              <a:cs typeface="Times New Roman" panose="02020603050405020304" pitchFamily="18" charset="0"/>
            </a:endParaRPr>
          </a:p>
          <a:p>
            <a:pPr marL="228600" indent="-228600">
              <a:buFont typeface="+mj-lt"/>
              <a:buAutoNum type="arabicPeriod"/>
            </a:pPr>
            <a:r>
              <a:rPr lang="en-US" altLang="en-US" sz="800" dirty="0" smtClean="0">
                <a:cs typeface="Arial" panose="020B0604020202020204" pitchFamily="34" charset="0"/>
              </a:rPr>
              <a:t>The </a:t>
            </a:r>
            <a:r>
              <a:rPr lang="en-US" altLang="en-US" sz="800" dirty="0">
                <a:cs typeface="Arial" panose="020B0604020202020204" pitchFamily="34" charset="0"/>
              </a:rPr>
              <a:t>quantity and/or nature of the goods or services delivered must be stated.</a:t>
            </a:r>
            <a:r>
              <a:rPr lang="en-US" altLang="en-US" sz="800" dirty="0">
                <a:cs typeface="Times New Roman" panose="02020603050405020304" pitchFamily="18" charset="0"/>
              </a:rPr>
              <a:t> </a:t>
            </a:r>
            <a:r>
              <a:rPr lang="en-US" altLang="en-US" sz="800" dirty="0">
                <a:cs typeface="Arial" panose="020B0604020202020204" pitchFamily="34" charset="0"/>
              </a:rPr>
              <a:t>To </a:t>
            </a:r>
            <a:r>
              <a:rPr lang="en-US" altLang="en-US" sz="800" dirty="0" smtClean="0">
                <a:cs typeface="Arial" panose="020B0604020202020204" pitchFamily="34" charset="0"/>
              </a:rPr>
              <a:t>enable </a:t>
            </a:r>
            <a:r>
              <a:rPr lang="en-US" altLang="en-US" sz="800" dirty="0">
                <a:cs typeface="Arial" panose="020B0604020202020204" pitchFamily="34" charset="0"/>
              </a:rPr>
              <a:t>the invoice to be matched successfully with the goods or services, the following </a:t>
            </a:r>
            <a:r>
              <a:rPr lang="en-US" altLang="en-US" sz="800" dirty="0" smtClean="0">
                <a:cs typeface="Arial" panose="020B0604020202020204" pitchFamily="34" charset="0"/>
              </a:rPr>
              <a:t>information </a:t>
            </a:r>
            <a:r>
              <a:rPr lang="en-US" altLang="en-US" sz="800" dirty="0">
                <a:cs typeface="Arial" panose="020B0604020202020204" pitchFamily="34" charset="0"/>
              </a:rPr>
              <a:t>must be provided on the invoice: </a:t>
            </a:r>
          </a:p>
          <a:p>
            <a:pPr marL="628650" lvl="1" indent="-171450">
              <a:buFont typeface="Arial" panose="020B0604020202020204" pitchFamily="34" charset="0"/>
              <a:buChar char="•"/>
            </a:pPr>
            <a:r>
              <a:rPr lang="en-US" altLang="en-US" sz="800" dirty="0" smtClean="0">
                <a:cs typeface="Arial" panose="020B0604020202020204" pitchFamily="34" charset="0"/>
              </a:rPr>
              <a:t>Volvo or </a:t>
            </a:r>
            <a:r>
              <a:rPr lang="en-US" altLang="en-US" sz="800" dirty="0">
                <a:cs typeface="Arial" panose="020B0604020202020204" pitchFamily="34" charset="0"/>
              </a:rPr>
              <a:t>supplier part number, depending on what is stated </a:t>
            </a:r>
            <a:r>
              <a:rPr lang="en-US" altLang="en-US" sz="800" dirty="0" smtClean="0">
                <a:cs typeface="Arial" panose="020B0604020202020204" pitchFamily="34" charset="0"/>
              </a:rPr>
              <a:t>in the </a:t>
            </a:r>
            <a:r>
              <a:rPr lang="en-US" altLang="en-US" sz="800" dirty="0">
                <a:cs typeface="Arial" panose="020B0604020202020204" pitchFamily="34" charset="0"/>
              </a:rPr>
              <a:t>p</a:t>
            </a:r>
            <a:r>
              <a:rPr lang="en-US" altLang="en-US" sz="800" dirty="0" smtClean="0">
                <a:cs typeface="Arial" panose="020B0604020202020204" pitchFamily="34" charset="0"/>
              </a:rPr>
              <a:t>urchase order</a:t>
            </a:r>
            <a:r>
              <a:rPr lang="en-US" altLang="en-US" sz="800" dirty="0">
                <a:cs typeface="Arial" panose="020B0604020202020204" pitchFamily="34" charset="0"/>
              </a:rPr>
              <a:t>. If no part number is stated </a:t>
            </a:r>
            <a:r>
              <a:rPr lang="en-US" altLang="en-US" sz="800" dirty="0" smtClean="0">
                <a:cs typeface="Arial" panose="020B0604020202020204" pitchFamily="34" charset="0"/>
              </a:rPr>
              <a:t>on </a:t>
            </a:r>
            <a:r>
              <a:rPr lang="en-US" altLang="en-US" sz="800" dirty="0">
                <a:cs typeface="Arial" panose="020B0604020202020204" pitchFamily="34" charset="0"/>
              </a:rPr>
              <a:t>the order, the item description must clearly </a:t>
            </a:r>
            <a:r>
              <a:rPr lang="en-US" altLang="en-US" sz="800" dirty="0" smtClean="0">
                <a:cs typeface="Arial" panose="020B0604020202020204" pitchFamily="34" charset="0"/>
              </a:rPr>
              <a:t>identify </a:t>
            </a:r>
            <a:r>
              <a:rPr lang="en-US" altLang="en-US" sz="800" dirty="0">
                <a:cs typeface="Arial" panose="020B0604020202020204" pitchFamily="34" charset="0"/>
              </a:rPr>
              <a:t>the product or service invoiced.</a:t>
            </a:r>
          </a:p>
          <a:p>
            <a:pPr marL="628650" lvl="1" indent="-171450">
              <a:buFont typeface="Arial" panose="020B0604020202020204" pitchFamily="34" charset="0"/>
              <a:buChar char="•"/>
            </a:pPr>
            <a:r>
              <a:rPr lang="en-US" altLang="en-US" sz="800" dirty="0" smtClean="0">
                <a:cs typeface="Arial" panose="020B0604020202020204" pitchFamily="34" charset="0"/>
              </a:rPr>
              <a:t>Number </a:t>
            </a:r>
            <a:r>
              <a:rPr lang="en-US" altLang="en-US" sz="800" dirty="0">
                <a:cs typeface="Arial" panose="020B0604020202020204" pitchFamily="34" charset="0"/>
              </a:rPr>
              <a:t>of units, </a:t>
            </a:r>
            <a:r>
              <a:rPr lang="en-US" altLang="en-US" sz="800" dirty="0" smtClean="0">
                <a:cs typeface="Arial" panose="020B0604020202020204" pitchFamily="34" charset="0"/>
              </a:rPr>
              <a:t>unit </a:t>
            </a:r>
            <a:r>
              <a:rPr lang="en-US" altLang="en-US" sz="800" dirty="0">
                <a:cs typeface="Arial" panose="020B0604020202020204" pitchFamily="34" charset="0"/>
              </a:rPr>
              <a:t>price and </a:t>
            </a:r>
            <a:r>
              <a:rPr lang="en-US" altLang="en-US" sz="800" dirty="0" smtClean="0">
                <a:cs typeface="Arial" panose="020B0604020202020204" pitchFamily="34" charset="0"/>
              </a:rPr>
              <a:t>total </a:t>
            </a:r>
            <a:r>
              <a:rPr lang="en-US" altLang="en-US" sz="800" dirty="0">
                <a:cs typeface="Arial" panose="020B0604020202020204" pitchFamily="34" charset="0"/>
              </a:rPr>
              <a:t>price per </a:t>
            </a:r>
            <a:r>
              <a:rPr lang="en-US" altLang="en-US" sz="800" dirty="0" smtClean="0">
                <a:cs typeface="Arial" panose="020B0604020202020204" pitchFamily="34" charset="0"/>
              </a:rPr>
              <a:t>item</a:t>
            </a:r>
          </a:p>
          <a:p>
            <a:pPr marL="628650" lvl="1" indent="-171450">
              <a:buFont typeface="Arial" panose="020B0604020202020204" pitchFamily="34" charset="0"/>
              <a:buChar char="•"/>
            </a:pPr>
            <a:r>
              <a:rPr lang="en-US" altLang="en-US" sz="800" dirty="0" smtClean="0">
                <a:cs typeface="Arial" panose="020B0604020202020204" pitchFamily="34" charset="0"/>
              </a:rPr>
              <a:t>Delivery </a:t>
            </a:r>
            <a:r>
              <a:rPr lang="en-US" altLang="en-US" sz="800" dirty="0">
                <a:cs typeface="Arial" panose="020B0604020202020204" pitchFamily="34" charset="0"/>
              </a:rPr>
              <a:t>note number with date, specifically for production </a:t>
            </a:r>
            <a:r>
              <a:rPr lang="en-US" altLang="en-US" sz="800" dirty="0" smtClean="0">
                <a:cs typeface="Arial" panose="020B0604020202020204" pitchFamily="34" charset="0"/>
              </a:rPr>
              <a:t>material</a:t>
            </a:r>
            <a:endParaRPr lang="en-US" altLang="en-US" sz="800" dirty="0">
              <a:cs typeface="Arial" panose="020B0604020202020204" pitchFamily="34" charset="0"/>
            </a:endParaRPr>
          </a:p>
          <a:p>
            <a:pPr marL="628650" lvl="1" indent="-171450">
              <a:buFont typeface="Arial" panose="020B0604020202020204" pitchFamily="34" charset="0"/>
              <a:buChar char="•"/>
            </a:pPr>
            <a:r>
              <a:rPr lang="en-US" altLang="en-US" sz="800" dirty="0" smtClean="0">
                <a:cs typeface="Arial" panose="020B0604020202020204" pitchFamily="34" charset="0"/>
              </a:rPr>
              <a:t>Occasionally </a:t>
            </a:r>
            <a:r>
              <a:rPr lang="en-US" altLang="en-US" sz="800" dirty="0">
                <a:cs typeface="Arial" panose="020B0604020202020204" pitchFamily="34" charset="0"/>
              </a:rPr>
              <a:t>the district number and chassis number</a:t>
            </a:r>
          </a:p>
          <a:p>
            <a:pPr marL="228600" indent="-228600">
              <a:buFont typeface="+mj-lt"/>
              <a:buAutoNum type="arabicPeriod"/>
            </a:pPr>
            <a:r>
              <a:rPr lang="en-US" altLang="en-US" sz="800" dirty="0" smtClean="0">
                <a:cs typeface="Arial" panose="020B0604020202020204" pitchFamily="34" charset="0"/>
              </a:rPr>
              <a:t>Total </a:t>
            </a:r>
            <a:r>
              <a:rPr lang="en-US" altLang="en-US" sz="800" dirty="0">
                <a:cs typeface="Arial" panose="020B0604020202020204" pitchFamily="34" charset="0"/>
              </a:rPr>
              <a:t>invoice amount</a:t>
            </a:r>
          </a:p>
          <a:p>
            <a:pPr marL="228600" indent="-228600">
              <a:buFont typeface="+mj-lt"/>
              <a:buAutoNum type="arabicPeriod"/>
            </a:pPr>
            <a:r>
              <a:rPr lang="en-US" altLang="en-US" sz="800" dirty="0" smtClean="0">
                <a:cs typeface="Arial" panose="020B0604020202020204" pitchFamily="34" charset="0"/>
              </a:rPr>
              <a:t>The </a:t>
            </a:r>
            <a:r>
              <a:rPr lang="en-US" altLang="en-US" sz="800" dirty="0">
                <a:cs typeface="Arial" panose="020B0604020202020204" pitchFamily="34" charset="0"/>
              </a:rPr>
              <a:t>supplier</a:t>
            </a:r>
            <a:r>
              <a:rPr lang="en-US" altLang="en-US" sz="800" dirty="0">
                <a:latin typeface="Times New Roman" panose="02020603050405020304" pitchFamily="18" charset="0"/>
                <a:cs typeface="Arial" panose="020B0604020202020204" pitchFamily="34" charset="0"/>
              </a:rPr>
              <a:t>’</a:t>
            </a:r>
            <a:r>
              <a:rPr lang="en-US" altLang="en-US" sz="800" dirty="0">
                <a:cs typeface="Arial" panose="020B0604020202020204" pitchFamily="34" charset="0"/>
              </a:rPr>
              <a:t>s VAT </a:t>
            </a:r>
            <a:r>
              <a:rPr lang="en-US" altLang="en-US" sz="800" dirty="0" smtClean="0">
                <a:cs typeface="Arial" panose="020B0604020202020204" pitchFamily="34" charset="0"/>
              </a:rPr>
              <a:t>number or tax ID number (US)</a:t>
            </a:r>
          </a:p>
          <a:p>
            <a:pPr marL="228600" indent="-228600">
              <a:buFont typeface="+mj-lt"/>
              <a:buAutoNum type="arabicPeriod"/>
            </a:pPr>
            <a:r>
              <a:rPr lang="en-US" altLang="en-US" sz="800" dirty="0" smtClean="0">
                <a:cs typeface="Arial" panose="020B0604020202020204" pitchFamily="34" charset="0"/>
              </a:rPr>
              <a:t>The </a:t>
            </a:r>
            <a:r>
              <a:rPr lang="en-US" altLang="en-US" sz="800" dirty="0">
                <a:cs typeface="Arial" panose="020B0604020202020204" pitchFamily="34" charset="0"/>
              </a:rPr>
              <a:t>customer's VAT </a:t>
            </a:r>
            <a:r>
              <a:rPr lang="en-US" altLang="en-US" sz="800" dirty="0" smtClean="0">
                <a:cs typeface="Arial" panose="020B0604020202020204" pitchFamily="34" charset="0"/>
              </a:rPr>
              <a:t>number or tax ID number (US)</a:t>
            </a:r>
            <a:endParaRPr lang="en-US" altLang="en-US" sz="800" dirty="0">
              <a:cs typeface="Arial" panose="020B0604020202020204" pitchFamily="34" charset="0"/>
            </a:endParaRPr>
          </a:p>
          <a:p>
            <a:pPr marL="228600" indent="-228600">
              <a:buFont typeface="+mj-lt"/>
              <a:buAutoNum type="arabicPeriod"/>
            </a:pPr>
            <a:r>
              <a:rPr lang="en-US" altLang="en-US" sz="800" i="1" dirty="0">
                <a:cs typeface="Arial" panose="020B0604020202020204" pitchFamily="34" charset="0"/>
              </a:rPr>
              <a:t>Invoices issued within the EU must comply with the sixth VAT 2006/112/EC directive and </a:t>
            </a:r>
            <a:r>
              <a:rPr lang="en-US" altLang="en-US" sz="800" i="1" dirty="0" smtClean="0">
                <a:cs typeface="Arial" panose="020B0604020202020204" pitchFamily="34" charset="0"/>
              </a:rPr>
              <a:t>therefore </a:t>
            </a:r>
            <a:r>
              <a:rPr lang="en-US" altLang="en-US" sz="800" i="1" dirty="0">
                <a:cs typeface="Arial" panose="020B0604020202020204" pitchFamily="34" charset="0"/>
              </a:rPr>
              <a:t>the following information is mandatory:</a:t>
            </a:r>
            <a:endParaRPr lang="en-US" altLang="en-US" sz="800" dirty="0">
              <a:cs typeface="Arial" panose="020B0604020202020204" pitchFamily="34" charset="0"/>
            </a:endParaRPr>
          </a:p>
          <a:p>
            <a:pPr marL="628650" lvl="1" indent="-171450">
              <a:buFont typeface="Arial" panose="020B0604020202020204" pitchFamily="34" charset="0"/>
              <a:buChar char="•"/>
            </a:pPr>
            <a:r>
              <a:rPr lang="en-US" altLang="en-US" sz="800" dirty="0" smtClean="0">
                <a:cs typeface="Arial" panose="020B0604020202020204" pitchFamily="34" charset="0"/>
              </a:rPr>
              <a:t>VAT-rate </a:t>
            </a:r>
            <a:r>
              <a:rPr lang="en-US" altLang="en-US" sz="800" dirty="0">
                <a:cs typeface="Arial" panose="020B0604020202020204" pitchFamily="34" charset="0"/>
              </a:rPr>
              <a:t>applied</a:t>
            </a:r>
            <a:endParaRPr lang="en-US" altLang="en-US" sz="800" dirty="0">
              <a:cs typeface="Times New Roman" panose="02020603050405020304" pitchFamily="18" charset="0"/>
            </a:endParaRPr>
          </a:p>
          <a:p>
            <a:pPr marL="628650" lvl="1" indent="-171450">
              <a:buFont typeface="Arial" panose="020B0604020202020204" pitchFamily="34" charset="0"/>
              <a:buChar char="•"/>
            </a:pPr>
            <a:r>
              <a:rPr lang="en-US" altLang="en-US" sz="800" dirty="0" smtClean="0">
                <a:cs typeface="Arial" panose="020B0604020202020204" pitchFamily="34" charset="0"/>
              </a:rPr>
              <a:t>Value </a:t>
            </a:r>
            <a:r>
              <a:rPr lang="en-US" altLang="en-US" sz="800" dirty="0">
                <a:cs typeface="Arial" panose="020B0604020202020204" pitchFamily="34" charset="0"/>
              </a:rPr>
              <a:t>added tax amount specified per rate and the taxable amount per rate or </a:t>
            </a:r>
            <a:r>
              <a:rPr lang="en-US" altLang="en-US" sz="800" dirty="0" smtClean="0">
                <a:cs typeface="Arial" panose="020B0604020202020204" pitchFamily="34" charset="0"/>
              </a:rPr>
              <a:t> </a:t>
            </a:r>
            <a:r>
              <a:rPr lang="en-US" altLang="en-US" sz="800" dirty="0">
                <a:cs typeface="Arial" panose="020B0604020202020204" pitchFamily="34" charset="0"/>
              </a:rPr>
              <a:t>exemption, the unit price exclusive of tax and any discount or rebates if they are not </a:t>
            </a:r>
            <a:r>
              <a:rPr lang="en-US" altLang="en-US" sz="800" dirty="0" smtClean="0">
                <a:cs typeface="Arial" panose="020B0604020202020204" pitchFamily="34" charset="0"/>
              </a:rPr>
              <a:t>included </a:t>
            </a:r>
            <a:r>
              <a:rPr lang="en-US" altLang="en-US" sz="800" dirty="0">
                <a:cs typeface="Arial" panose="020B0604020202020204" pitchFamily="34" charset="0"/>
              </a:rPr>
              <a:t>in the unit </a:t>
            </a:r>
            <a:r>
              <a:rPr lang="en-US" altLang="en-US" sz="800" dirty="0" smtClean="0">
                <a:cs typeface="Arial" panose="020B0604020202020204" pitchFamily="34" charset="0"/>
              </a:rPr>
              <a:t>price</a:t>
            </a:r>
            <a:r>
              <a:rPr lang="en-US" altLang="en-US" sz="800" dirty="0" smtClean="0">
                <a:cs typeface="Times New Roman" panose="02020603050405020304" pitchFamily="18" charset="0"/>
              </a:rPr>
              <a:t>.</a:t>
            </a:r>
          </a:p>
          <a:p>
            <a:pPr marL="628650" lvl="1" indent="-171450">
              <a:buFont typeface="Arial" panose="020B0604020202020204" pitchFamily="34" charset="0"/>
              <a:buChar char="•"/>
            </a:pPr>
            <a:r>
              <a:rPr lang="en-US" altLang="en-US" sz="800" dirty="0" smtClean="0">
                <a:cs typeface="Arial" panose="020B0604020202020204" pitchFamily="34" charset="0"/>
              </a:rPr>
              <a:t>If </a:t>
            </a:r>
            <a:r>
              <a:rPr lang="en-US" altLang="en-US" sz="800" dirty="0">
                <a:cs typeface="Arial" panose="020B0604020202020204" pitchFamily="34" charset="0"/>
              </a:rPr>
              <a:t>VAT is not charged, reference to </a:t>
            </a:r>
            <a:r>
              <a:rPr lang="en-US" altLang="en-US" sz="800" dirty="0">
                <a:latin typeface="Times New Roman" panose="02020603050405020304" pitchFamily="18" charset="0"/>
                <a:cs typeface="Arial" panose="020B0604020202020204" pitchFamily="34" charset="0"/>
              </a:rPr>
              <a:t>“</a:t>
            </a:r>
            <a:r>
              <a:rPr lang="en-US" altLang="en-US" sz="800" dirty="0">
                <a:cs typeface="Arial" panose="020B0604020202020204" pitchFamily="34" charset="0"/>
              </a:rPr>
              <a:t>VAT exempt</a:t>
            </a:r>
            <a:r>
              <a:rPr lang="en-US" altLang="en-US" sz="800" dirty="0">
                <a:latin typeface="Times New Roman" panose="02020603050405020304" pitchFamily="18" charset="0"/>
                <a:cs typeface="Arial" panose="020B0604020202020204" pitchFamily="34" charset="0"/>
              </a:rPr>
              <a:t>”</a:t>
            </a:r>
            <a:r>
              <a:rPr lang="en-US" altLang="en-US" sz="800" dirty="0">
                <a:cs typeface="Arial" panose="020B0604020202020204" pitchFamily="34" charset="0"/>
              </a:rPr>
              <a:t> </a:t>
            </a:r>
            <a:r>
              <a:rPr lang="en-US" altLang="en-US" sz="800" b="1" dirty="0">
                <a:solidFill>
                  <a:srgbClr val="FF0000"/>
                </a:solidFill>
                <a:cs typeface="Times New Roman" panose="02020603050405020304" pitchFamily="18" charset="0"/>
              </a:rPr>
              <a:t>*</a:t>
            </a:r>
            <a:r>
              <a:rPr lang="en-US" altLang="en-US" sz="800" dirty="0">
                <a:cs typeface="Arial" panose="020B0604020202020204" pitchFamily="34" charset="0"/>
              </a:rPr>
              <a:t> or </a:t>
            </a:r>
            <a:r>
              <a:rPr lang="en-US" altLang="en-US" sz="800" dirty="0">
                <a:latin typeface="Times New Roman" panose="02020603050405020304" pitchFamily="18" charset="0"/>
                <a:cs typeface="Arial" panose="020B0604020202020204" pitchFamily="34" charset="0"/>
              </a:rPr>
              <a:t>“</a:t>
            </a:r>
            <a:r>
              <a:rPr lang="en-US" altLang="en-US" sz="800" dirty="0">
                <a:cs typeface="Arial" panose="020B0604020202020204" pitchFamily="34" charset="0"/>
              </a:rPr>
              <a:t>Reverse </a:t>
            </a:r>
            <a:r>
              <a:rPr lang="en-US" altLang="en-US" sz="800" dirty="0" smtClean="0">
                <a:cs typeface="Arial" panose="020B0604020202020204" pitchFamily="34" charset="0"/>
              </a:rPr>
              <a:t>Charge</a:t>
            </a:r>
            <a:r>
              <a:rPr lang="en-US" altLang="en-US" sz="800" dirty="0" smtClean="0">
                <a:latin typeface="Times New Roman" panose="02020603050405020304" pitchFamily="18" charset="0"/>
                <a:cs typeface="Arial" panose="020B0604020202020204" pitchFamily="34" charset="0"/>
              </a:rPr>
              <a:t>“</a:t>
            </a:r>
            <a:endParaRPr lang="en-US" altLang="en-US" sz="800" dirty="0">
              <a:cs typeface="Arial" panose="020B0604020202020204" pitchFamily="34" charset="0"/>
            </a:endParaRPr>
          </a:p>
          <a:p>
            <a:pPr marL="628650" lvl="1" indent="-171450">
              <a:buFont typeface="Arial" panose="020B0604020202020204" pitchFamily="34" charset="0"/>
              <a:buChar char="•"/>
            </a:pPr>
            <a:r>
              <a:rPr lang="en-US" altLang="en-US" sz="800" dirty="0" smtClean="0">
                <a:cs typeface="Arial" panose="020B0604020202020204" pitchFamily="34" charset="0"/>
              </a:rPr>
              <a:t>If </a:t>
            </a:r>
            <a:r>
              <a:rPr lang="en-US" altLang="en-US" sz="800" dirty="0">
                <a:cs typeface="Arial" panose="020B0604020202020204" pitchFamily="34" charset="0"/>
              </a:rPr>
              <a:t>invoice currency is in other currency than local currency, VAT amount should be </a:t>
            </a:r>
            <a:r>
              <a:rPr lang="en-US" altLang="en-US" sz="800" dirty="0" smtClean="0">
                <a:cs typeface="Arial" panose="020B0604020202020204" pitchFamily="34" charset="0"/>
              </a:rPr>
              <a:t>stated </a:t>
            </a:r>
            <a:r>
              <a:rPr lang="en-US" altLang="en-US" sz="800" dirty="0">
                <a:cs typeface="Arial" panose="020B0604020202020204" pitchFamily="34" charset="0"/>
              </a:rPr>
              <a:t>in both currencies</a:t>
            </a:r>
          </a:p>
          <a:p>
            <a:pPr marL="628650" lvl="1" indent="-171450">
              <a:buFont typeface="Arial" panose="020B0604020202020204" pitchFamily="34" charset="0"/>
              <a:buChar char="•"/>
            </a:pPr>
            <a:endParaRPr lang="en-US" altLang="en-US" sz="800" dirty="0">
              <a:cs typeface="Times New Roman" panose="02020603050405020304" pitchFamily="18" charset="0"/>
            </a:endParaRPr>
          </a:p>
          <a:p>
            <a:pPr>
              <a:buFontTx/>
              <a:buNone/>
            </a:pPr>
            <a:r>
              <a:rPr lang="en-US" altLang="en-US" sz="800" dirty="0">
                <a:cs typeface="Times New Roman" panose="02020603050405020304" pitchFamily="18" charset="0"/>
              </a:rPr>
              <a:t>Invoices in which any of the above information is missing will be returned or the</a:t>
            </a:r>
          </a:p>
          <a:p>
            <a:pPr>
              <a:buFontTx/>
              <a:buNone/>
            </a:pPr>
            <a:r>
              <a:rPr lang="en-US" altLang="en-US" sz="800" dirty="0">
                <a:cs typeface="Times New Roman" panose="02020603050405020304" pitchFamily="18" charset="0"/>
              </a:rPr>
              <a:t>supplier will be notified of any discrepancy by phone. A new corrected invoice will</a:t>
            </a:r>
          </a:p>
          <a:p>
            <a:pPr>
              <a:buFontTx/>
              <a:buNone/>
            </a:pPr>
            <a:r>
              <a:rPr lang="en-US" altLang="en-US" sz="800" dirty="0">
                <a:cs typeface="Times New Roman" panose="02020603050405020304" pitchFamily="18" charset="0"/>
              </a:rPr>
              <a:t>be required. This could lead to delayed payments.</a:t>
            </a:r>
          </a:p>
        </p:txBody>
      </p:sp>
      <p:sp>
        <p:nvSpPr>
          <p:cNvPr id="7" name="Rectangle 6"/>
          <p:cNvSpPr/>
          <p:nvPr/>
        </p:nvSpPr>
        <p:spPr>
          <a:xfrm>
            <a:off x="4704783" y="501454"/>
            <a:ext cx="4234530" cy="1840504"/>
          </a:xfrm>
          <a:prstGeom prst="rect">
            <a:avLst/>
          </a:prstGeom>
        </p:spPr>
        <p:txBody>
          <a:bodyPr wrap="square">
            <a:spAutoFit/>
          </a:bodyPr>
          <a:lstStyle/>
          <a:p>
            <a:pPr>
              <a:buClrTx/>
              <a:buSzTx/>
              <a:buFontTx/>
              <a:buNone/>
            </a:pPr>
            <a:r>
              <a:rPr lang="en-US" altLang="en-US" sz="800" u="sng" dirty="0">
                <a:cs typeface="Times New Roman" panose="02020603050405020304" pitchFamily="18" charset="0"/>
              </a:rPr>
              <a:t>Preferred information to be stated on invoices</a:t>
            </a:r>
            <a:r>
              <a:rPr lang="en-US" altLang="en-US" sz="800" u="sng" dirty="0" smtClean="0">
                <a:cs typeface="Times New Roman" panose="02020603050405020304" pitchFamily="18" charset="0"/>
              </a:rPr>
              <a:t>:</a:t>
            </a:r>
            <a:endParaRPr lang="en-US" altLang="en-US" sz="800" dirty="0">
              <a:cs typeface="Times New Roman" panose="02020603050405020304" pitchFamily="18" charset="0"/>
            </a:endParaRPr>
          </a:p>
          <a:p>
            <a:pPr>
              <a:lnSpc>
                <a:spcPct val="80000"/>
              </a:lnSpc>
              <a:buClrTx/>
              <a:buSzTx/>
              <a:buFontTx/>
              <a:buNone/>
            </a:pPr>
            <a:r>
              <a:rPr lang="en-US" altLang="en-US" sz="800" dirty="0">
                <a:cs typeface="Times New Roman" panose="02020603050405020304" pitchFamily="18" charset="0"/>
              </a:rPr>
              <a:t>Supplier</a:t>
            </a:r>
            <a:r>
              <a:rPr lang="en-US" altLang="en-US" sz="800" dirty="0">
                <a:latin typeface="Times New Roman" panose="02020603050405020304" pitchFamily="18" charset="0"/>
                <a:cs typeface="Times New Roman" panose="02020603050405020304" pitchFamily="18" charset="0"/>
              </a:rPr>
              <a:t>’</a:t>
            </a:r>
            <a:r>
              <a:rPr lang="en-US" altLang="en-US" sz="800" dirty="0">
                <a:cs typeface="Times New Roman" panose="02020603050405020304" pitchFamily="18" charset="0"/>
              </a:rPr>
              <a:t>s PARMA </a:t>
            </a:r>
            <a:r>
              <a:rPr lang="en-US" altLang="en-US" sz="800" dirty="0">
                <a:latin typeface="Times New Roman" panose="02020603050405020304" pitchFamily="18" charset="0"/>
                <a:cs typeface="Times New Roman" panose="02020603050405020304" pitchFamily="18" charset="0"/>
              </a:rPr>
              <a:t>–</a:t>
            </a:r>
            <a:r>
              <a:rPr lang="en-US" altLang="en-US" sz="800" dirty="0">
                <a:cs typeface="Times New Roman" panose="02020603050405020304" pitchFamily="18" charset="0"/>
              </a:rPr>
              <a:t> number (Sender) </a:t>
            </a:r>
          </a:p>
          <a:p>
            <a:pPr>
              <a:lnSpc>
                <a:spcPct val="80000"/>
              </a:lnSpc>
              <a:buClrTx/>
              <a:buSzTx/>
              <a:buFontTx/>
              <a:buNone/>
            </a:pPr>
            <a:r>
              <a:rPr lang="en-US" altLang="en-US" sz="800" dirty="0">
                <a:cs typeface="Times New Roman" panose="02020603050405020304" pitchFamily="18" charset="0"/>
              </a:rPr>
              <a:t>Customer</a:t>
            </a:r>
            <a:r>
              <a:rPr lang="en-US" altLang="en-US" sz="800" dirty="0">
                <a:latin typeface="Times New Roman" panose="02020603050405020304" pitchFamily="18" charset="0"/>
                <a:cs typeface="Times New Roman" panose="02020603050405020304" pitchFamily="18" charset="0"/>
              </a:rPr>
              <a:t>’</a:t>
            </a:r>
            <a:r>
              <a:rPr lang="en-US" altLang="en-US" sz="800" dirty="0">
                <a:cs typeface="Times New Roman" panose="02020603050405020304" pitchFamily="18" charset="0"/>
              </a:rPr>
              <a:t>s PARMA </a:t>
            </a:r>
            <a:r>
              <a:rPr lang="en-US" altLang="en-US" sz="800" dirty="0">
                <a:latin typeface="Times New Roman" panose="02020603050405020304" pitchFamily="18" charset="0"/>
                <a:cs typeface="Times New Roman" panose="02020603050405020304" pitchFamily="18" charset="0"/>
              </a:rPr>
              <a:t>–</a:t>
            </a:r>
            <a:r>
              <a:rPr lang="en-US" altLang="en-US" sz="800" dirty="0">
                <a:cs typeface="Times New Roman" panose="02020603050405020304" pitchFamily="18" charset="0"/>
              </a:rPr>
              <a:t> number (Receiver) </a:t>
            </a:r>
          </a:p>
          <a:p>
            <a:pPr>
              <a:lnSpc>
                <a:spcPct val="80000"/>
              </a:lnSpc>
              <a:buClrTx/>
              <a:buSzTx/>
              <a:buFontTx/>
              <a:buNone/>
            </a:pPr>
            <a:r>
              <a:rPr lang="en-US" altLang="en-US" sz="800" dirty="0">
                <a:cs typeface="Times New Roman" panose="02020603050405020304" pitchFamily="18" charset="0"/>
              </a:rPr>
              <a:t>Terms of payment</a:t>
            </a:r>
          </a:p>
          <a:p>
            <a:pPr>
              <a:lnSpc>
                <a:spcPct val="80000"/>
              </a:lnSpc>
              <a:buClrTx/>
              <a:buSzTx/>
              <a:buFontTx/>
              <a:buNone/>
            </a:pPr>
            <a:r>
              <a:rPr lang="en-US" altLang="en-US" sz="800" dirty="0">
                <a:cs typeface="Times New Roman" panose="02020603050405020304" pitchFamily="18" charset="0"/>
              </a:rPr>
              <a:t>Payment instructions</a:t>
            </a:r>
          </a:p>
          <a:p>
            <a:pPr>
              <a:buClrTx/>
              <a:buSzTx/>
              <a:buFontTx/>
              <a:buNone/>
            </a:pPr>
            <a:endParaRPr lang="en-US" altLang="en-US" sz="800" dirty="0">
              <a:cs typeface="Times New Roman" panose="02020603050405020304" pitchFamily="18" charset="0"/>
            </a:endParaRPr>
          </a:p>
          <a:p>
            <a:pPr>
              <a:buClrTx/>
              <a:buSzTx/>
              <a:buFontTx/>
              <a:buNone/>
            </a:pPr>
            <a:r>
              <a:rPr lang="en-US" altLang="en-US" sz="800" u="sng" dirty="0">
                <a:cs typeface="Times New Roman" panose="02020603050405020304" pitchFamily="18" charset="0"/>
              </a:rPr>
              <a:t>When an Automotive Purchasing (AP) order</a:t>
            </a:r>
            <a:r>
              <a:rPr lang="en-US" altLang="en-US" sz="800" dirty="0">
                <a:cs typeface="Times New Roman" panose="02020603050405020304" pitchFamily="18" charset="0"/>
              </a:rPr>
              <a:t> has been placed in a Purchase order system, every order is connected to a specific suffix. Every Volvo Group company (except Volvo Aero) has its own specific suffix. The suffix shows where the goods were delivered, for example, to a Volvo Group goods receiving department or direct to the customer. Only one suffix is permitted per invoice. </a:t>
            </a:r>
          </a:p>
          <a:p>
            <a:pPr>
              <a:buClrTx/>
              <a:buSzTx/>
              <a:buFontTx/>
              <a:buNone/>
            </a:pPr>
            <a:endParaRPr lang="en-US" altLang="en-US" sz="800" u="sng" dirty="0">
              <a:cs typeface="Times New Roman" panose="02020603050405020304" pitchFamily="18" charset="0"/>
            </a:endParaRPr>
          </a:p>
          <a:p>
            <a:pPr>
              <a:buClrTx/>
              <a:buSzTx/>
              <a:buFontTx/>
              <a:buNone/>
            </a:pPr>
            <a:r>
              <a:rPr lang="en-US" altLang="en-US" sz="800" u="sng" dirty="0">
                <a:cs typeface="Times New Roman" panose="02020603050405020304" pitchFamily="18" charset="0"/>
              </a:rPr>
              <a:t>Invoices  to a VAT agent</a:t>
            </a:r>
            <a:r>
              <a:rPr lang="en-US" altLang="en-US" sz="800" dirty="0">
                <a:cs typeface="Times New Roman" panose="02020603050405020304" pitchFamily="18" charset="0"/>
              </a:rPr>
              <a:t>; Invoices has to be addressed to the Volvo group company</a:t>
            </a:r>
            <a:r>
              <a:rPr lang="en-US" altLang="en-US" sz="800" dirty="0">
                <a:latin typeface="Times New Roman" panose="02020603050405020304" pitchFamily="18" charset="0"/>
                <a:cs typeface="Times New Roman" panose="02020603050405020304" pitchFamily="18" charset="0"/>
              </a:rPr>
              <a:t>’</a:t>
            </a:r>
            <a:r>
              <a:rPr lang="en-US" altLang="en-US" sz="800" dirty="0">
                <a:cs typeface="Times New Roman" panose="02020603050405020304" pitchFamily="18" charset="0"/>
              </a:rPr>
              <a:t>s VAT-agent in the specific country. </a:t>
            </a:r>
          </a:p>
          <a:p>
            <a:pPr>
              <a:buClrTx/>
              <a:buSzTx/>
              <a:buFontTx/>
              <a:buNone/>
            </a:pPr>
            <a:r>
              <a:rPr lang="en-US" altLang="en-US" sz="800" dirty="0">
                <a:cs typeface="Times New Roman" panose="02020603050405020304" pitchFamily="18" charset="0"/>
              </a:rPr>
              <a:t>See also information stated on the purchase order from Volvo</a:t>
            </a:r>
            <a:r>
              <a:rPr lang="en-US" altLang="en-US" sz="800" dirty="0"/>
              <a:t>.</a:t>
            </a:r>
          </a:p>
        </p:txBody>
      </p:sp>
      <p:sp>
        <p:nvSpPr>
          <p:cNvPr id="8" name="Rectangle 7"/>
          <p:cNvSpPr/>
          <p:nvPr/>
        </p:nvSpPr>
        <p:spPr>
          <a:xfrm>
            <a:off x="4719048" y="2398649"/>
            <a:ext cx="4206000" cy="3557962"/>
          </a:xfrm>
          <a:prstGeom prst="rect">
            <a:avLst/>
          </a:prstGeom>
        </p:spPr>
        <p:txBody>
          <a:bodyPr wrap="square">
            <a:spAutoFit/>
          </a:bodyPr>
          <a:lstStyle/>
          <a:p>
            <a:pPr algn="ctr">
              <a:lnSpc>
                <a:spcPct val="80000"/>
              </a:lnSpc>
              <a:buFontTx/>
              <a:buNone/>
            </a:pPr>
            <a:r>
              <a:rPr lang="en-US" altLang="en-US" sz="756" b="1" dirty="0">
                <a:solidFill>
                  <a:srgbClr val="FF0000"/>
                </a:solidFill>
                <a:cs typeface="Times New Roman" panose="02020603050405020304" pitchFamily="18" charset="0"/>
              </a:rPr>
              <a:t>* </a:t>
            </a:r>
            <a:r>
              <a:rPr lang="en-US" altLang="en-US" sz="756" b="1" u="sng" dirty="0">
                <a:cs typeface="Times New Roman" panose="02020603050405020304" pitchFamily="18" charset="0"/>
              </a:rPr>
              <a:t>VAT Exempt</a:t>
            </a:r>
            <a:r>
              <a:rPr lang="en-US" altLang="en-US" sz="756" b="1" dirty="0">
                <a:cs typeface="Times New Roman" panose="02020603050405020304" pitchFamily="18" charset="0"/>
              </a:rPr>
              <a:t> </a:t>
            </a:r>
            <a:br>
              <a:rPr lang="en-US" altLang="en-US" sz="756" b="1" dirty="0">
                <a:cs typeface="Times New Roman" panose="02020603050405020304" pitchFamily="18" charset="0"/>
              </a:rPr>
            </a:br>
            <a:endParaRPr lang="en-US" altLang="en-US" sz="756" b="1" dirty="0">
              <a:solidFill>
                <a:srgbClr val="FF0000"/>
              </a:solidFill>
              <a:cs typeface="Times New Roman" panose="02020603050405020304" pitchFamily="18" charset="0"/>
            </a:endParaRPr>
          </a:p>
          <a:p>
            <a:pPr>
              <a:lnSpc>
                <a:spcPct val="80000"/>
              </a:lnSpc>
              <a:buFontTx/>
              <a:buNone/>
            </a:pPr>
            <a:r>
              <a:rPr lang="en-US" altLang="en-US" sz="756" b="1" dirty="0">
                <a:cs typeface="Times New Roman" panose="02020603050405020304" pitchFamily="18" charset="0"/>
              </a:rPr>
              <a:t>VAT Exempt 		  </a:t>
            </a:r>
            <a:r>
              <a:rPr lang="en-US" altLang="en-US" sz="756" dirty="0">
                <a:cs typeface="Times New Roman" panose="02020603050405020304" pitchFamily="18" charset="0"/>
              </a:rPr>
              <a:t>To be used when invoicing not taxable goods and services </a:t>
            </a:r>
          </a:p>
          <a:p>
            <a:pPr>
              <a:lnSpc>
                <a:spcPct val="80000"/>
              </a:lnSpc>
              <a:buFontTx/>
              <a:buNone/>
            </a:pPr>
            <a:r>
              <a:rPr lang="en-US" altLang="en-US" sz="756" b="1" dirty="0">
                <a:cs typeface="Times New Roman" panose="02020603050405020304" pitchFamily="18" charset="0"/>
              </a:rPr>
              <a:t>VAT Exempt - EC sale	  </a:t>
            </a:r>
            <a:r>
              <a:rPr lang="en-US" altLang="en-US" sz="756" dirty="0">
                <a:cs typeface="Times New Roman" panose="02020603050405020304" pitchFamily="18" charset="0"/>
              </a:rPr>
              <a:t>To be used when invoicing goods which are delivered from one 		  EC country to another EC country, if the customer in the other 		  EC country has a VAT number </a:t>
            </a:r>
          </a:p>
          <a:p>
            <a:pPr>
              <a:lnSpc>
                <a:spcPct val="80000"/>
              </a:lnSpc>
              <a:buFontTx/>
              <a:buNone/>
            </a:pPr>
            <a:r>
              <a:rPr lang="en-US" altLang="en-US" sz="756" b="1" dirty="0">
                <a:cs typeface="Times New Roman" panose="02020603050405020304" pitchFamily="18" charset="0"/>
              </a:rPr>
              <a:t>VAT Exempt - Export	  </a:t>
            </a:r>
            <a:r>
              <a:rPr lang="en-US" altLang="en-US" sz="756" dirty="0">
                <a:cs typeface="Times New Roman" panose="02020603050405020304" pitchFamily="18" charset="0"/>
              </a:rPr>
              <a:t>To be used when invoicing goods which are delivered from 		  one EC country to a Non EC country</a:t>
            </a:r>
          </a:p>
          <a:p>
            <a:pPr>
              <a:lnSpc>
                <a:spcPct val="80000"/>
              </a:lnSpc>
              <a:buFontTx/>
              <a:buNone/>
            </a:pPr>
            <a:r>
              <a:rPr lang="en-US" altLang="en-US" sz="756" b="1" dirty="0">
                <a:cs typeface="Times New Roman" panose="02020603050405020304" pitchFamily="18" charset="0"/>
              </a:rPr>
              <a:t>VAT Exempt - Triangulation	  </a:t>
            </a:r>
            <a:r>
              <a:rPr lang="en-US" altLang="en-US" sz="756" dirty="0">
                <a:cs typeface="Times New Roman" panose="02020603050405020304" pitchFamily="18" charset="0"/>
              </a:rPr>
              <a:t>To be used when invoicing from a Volvo-company who is the 		  middleman in a triangulation i.e. goods trade between three 		  parties in different EC countries and the goods is delivered from 		  the first part to the last part.</a:t>
            </a:r>
            <a:r>
              <a:rPr lang="en-US" altLang="en-US" sz="756" b="1" dirty="0">
                <a:cs typeface="Times New Roman" panose="02020603050405020304" pitchFamily="18" charset="0"/>
              </a:rPr>
              <a:t> </a:t>
            </a:r>
          </a:p>
          <a:p>
            <a:pPr>
              <a:lnSpc>
                <a:spcPct val="80000"/>
              </a:lnSpc>
              <a:buFontTx/>
              <a:buNone/>
            </a:pPr>
            <a:r>
              <a:rPr lang="en-US" altLang="en-US" sz="756" b="1" dirty="0">
                <a:cs typeface="Times New Roman" panose="02020603050405020304" pitchFamily="18" charset="0"/>
              </a:rPr>
              <a:t>No VAT - Reverse charge EC</a:t>
            </a:r>
            <a:r>
              <a:rPr lang="en-US" altLang="en-US" sz="756" dirty="0">
                <a:cs typeface="Times New Roman" panose="02020603050405020304" pitchFamily="18" charset="0"/>
              </a:rPr>
              <a:t> To be used when invoicing all taxable services to  a customer in 		  another EC country apart from the following services:                                                                                           		  -Real Estate Services</a:t>
            </a:r>
            <a:br>
              <a:rPr lang="en-US" altLang="en-US" sz="756" dirty="0">
                <a:cs typeface="Times New Roman" panose="02020603050405020304" pitchFamily="18" charset="0"/>
              </a:rPr>
            </a:br>
            <a:r>
              <a:rPr lang="en-US" altLang="en-US" sz="756" dirty="0">
                <a:cs typeface="Times New Roman" panose="02020603050405020304" pitchFamily="18" charset="0"/>
              </a:rPr>
              <a:t>		  -Passenger Transports</a:t>
            </a:r>
            <a:br>
              <a:rPr lang="en-US" altLang="en-US" sz="756" dirty="0">
                <a:cs typeface="Times New Roman" panose="02020603050405020304" pitchFamily="18" charset="0"/>
              </a:rPr>
            </a:br>
            <a:r>
              <a:rPr lang="en-US" altLang="en-US" sz="756" dirty="0">
                <a:cs typeface="Times New Roman" panose="02020603050405020304" pitchFamily="18" charset="0"/>
              </a:rPr>
              <a:t>		  -Cultural, Artistic, Sporting, Scientific, Educational, Entertainment 		    or similar activities, such as fairs and exhibitions. </a:t>
            </a:r>
            <a:br>
              <a:rPr lang="en-US" altLang="en-US" sz="756" dirty="0">
                <a:cs typeface="Times New Roman" panose="02020603050405020304" pitchFamily="18" charset="0"/>
              </a:rPr>
            </a:br>
            <a:r>
              <a:rPr lang="en-US" altLang="en-US" sz="756" dirty="0">
                <a:cs typeface="Times New Roman" panose="02020603050405020304" pitchFamily="18" charset="0"/>
              </a:rPr>
              <a:t>	 	  -Restaurant- and Catering services</a:t>
            </a:r>
            <a:br>
              <a:rPr lang="en-US" altLang="en-US" sz="756" dirty="0">
                <a:cs typeface="Times New Roman" panose="02020603050405020304" pitchFamily="18" charset="0"/>
              </a:rPr>
            </a:br>
            <a:r>
              <a:rPr lang="en-US" altLang="en-US" sz="756" dirty="0">
                <a:cs typeface="Times New Roman" panose="02020603050405020304" pitchFamily="18" charset="0"/>
              </a:rPr>
              <a:t>	  	  -Short-time Rental of car/vehicle (Hiring of means of transport) </a:t>
            </a:r>
          </a:p>
          <a:p>
            <a:pPr>
              <a:lnSpc>
                <a:spcPct val="80000"/>
              </a:lnSpc>
              <a:buFontTx/>
              <a:buNone/>
            </a:pPr>
            <a:r>
              <a:rPr lang="en-US" altLang="en-US" sz="756" b="1" dirty="0">
                <a:cs typeface="Times New Roman" panose="02020603050405020304" pitchFamily="18" charset="0"/>
              </a:rPr>
              <a:t>No VAT - Reverse charge </a:t>
            </a:r>
            <a:r>
              <a:rPr lang="en-US" altLang="en-US" sz="756" dirty="0">
                <a:solidFill>
                  <a:schemeClr val="accent2"/>
                </a:solidFill>
                <a:cs typeface="Times New Roman" panose="02020603050405020304" pitchFamily="18" charset="0"/>
              </a:rPr>
              <a:t>	  </a:t>
            </a:r>
            <a:r>
              <a:rPr lang="en-US" altLang="en-US" sz="756" dirty="0">
                <a:cs typeface="Times New Roman" panose="02020603050405020304" pitchFamily="18" charset="0"/>
              </a:rPr>
              <a:t>To be used when invoicing all taxable services to  a customer in </a:t>
            </a:r>
            <a:br>
              <a:rPr lang="en-US" altLang="en-US" sz="756" dirty="0">
                <a:cs typeface="Times New Roman" panose="02020603050405020304" pitchFamily="18" charset="0"/>
              </a:rPr>
            </a:br>
            <a:r>
              <a:rPr lang="en-US" altLang="en-US" sz="756" dirty="0">
                <a:cs typeface="Times New Roman" panose="02020603050405020304" pitchFamily="18" charset="0"/>
              </a:rPr>
              <a:t>      </a:t>
            </a:r>
            <a:r>
              <a:rPr lang="en-US" altLang="en-US" sz="756" b="1" dirty="0">
                <a:cs typeface="Times New Roman" panose="02020603050405020304" pitchFamily="18" charset="0"/>
              </a:rPr>
              <a:t>Non EC</a:t>
            </a:r>
            <a:r>
              <a:rPr lang="en-US" altLang="en-US" sz="756" dirty="0">
                <a:solidFill>
                  <a:schemeClr val="accent2"/>
                </a:solidFill>
                <a:cs typeface="Times New Roman" panose="02020603050405020304" pitchFamily="18" charset="0"/>
              </a:rPr>
              <a:t>  	  </a:t>
            </a:r>
            <a:r>
              <a:rPr lang="en-US" altLang="en-US" sz="756" dirty="0">
                <a:cs typeface="Times New Roman" panose="02020603050405020304" pitchFamily="18" charset="0"/>
              </a:rPr>
              <a:t>Non EC country apart from the following services:                                                                                           		  -Real Estate Services</a:t>
            </a:r>
            <a:br>
              <a:rPr lang="en-US" altLang="en-US" sz="756" dirty="0">
                <a:cs typeface="Times New Roman" panose="02020603050405020304" pitchFamily="18" charset="0"/>
              </a:rPr>
            </a:br>
            <a:r>
              <a:rPr lang="en-US" altLang="en-US" sz="756" dirty="0">
                <a:cs typeface="Times New Roman" panose="02020603050405020304" pitchFamily="18" charset="0"/>
              </a:rPr>
              <a:t>		  -Passenger Transports</a:t>
            </a:r>
            <a:br>
              <a:rPr lang="en-US" altLang="en-US" sz="756" dirty="0">
                <a:cs typeface="Times New Roman" panose="02020603050405020304" pitchFamily="18" charset="0"/>
              </a:rPr>
            </a:br>
            <a:r>
              <a:rPr lang="en-US" altLang="en-US" sz="756" dirty="0">
                <a:cs typeface="Times New Roman" panose="02020603050405020304" pitchFamily="18" charset="0"/>
              </a:rPr>
              <a:t>		  -Cultural, Artistic, Sporting, Scientific, Educational, Entertainment 		    or similar activities, such as fairs and exhibitions. </a:t>
            </a:r>
            <a:br>
              <a:rPr lang="en-US" altLang="en-US" sz="756" dirty="0">
                <a:cs typeface="Times New Roman" panose="02020603050405020304" pitchFamily="18" charset="0"/>
              </a:rPr>
            </a:br>
            <a:r>
              <a:rPr lang="en-US" altLang="en-US" sz="756" dirty="0">
                <a:cs typeface="Times New Roman" panose="02020603050405020304" pitchFamily="18" charset="0"/>
              </a:rPr>
              <a:t>	 	  -Restaurant- and Catering services</a:t>
            </a:r>
            <a:br>
              <a:rPr lang="en-US" altLang="en-US" sz="756" dirty="0">
                <a:cs typeface="Times New Roman" panose="02020603050405020304" pitchFamily="18" charset="0"/>
              </a:rPr>
            </a:br>
            <a:r>
              <a:rPr lang="en-US" altLang="en-US" sz="756" dirty="0">
                <a:cs typeface="Times New Roman" panose="02020603050405020304" pitchFamily="18" charset="0"/>
              </a:rPr>
              <a:t>	  	  -Short-time Rental of car/vehicle (Hiring of means of transport) </a:t>
            </a:r>
          </a:p>
          <a:p>
            <a:pPr>
              <a:lnSpc>
                <a:spcPct val="80000"/>
              </a:lnSpc>
              <a:spcBef>
                <a:spcPct val="10000"/>
              </a:spcBef>
              <a:buFontTx/>
              <a:buNone/>
            </a:pPr>
            <a:r>
              <a:rPr lang="en-US" altLang="en-US" sz="756" b="1" dirty="0">
                <a:cs typeface="Times New Roman" panose="02020603050405020304" pitchFamily="18" charset="0"/>
              </a:rPr>
              <a:t>No VAT - Domestic reverse	  </a:t>
            </a:r>
            <a:r>
              <a:rPr lang="en-US" altLang="en-US" sz="756" dirty="0">
                <a:cs typeface="Times New Roman" panose="02020603050405020304" pitchFamily="18" charset="0"/>
              </a:rPr>
              <a:t>To be used by a foreign entity in a EC country  when invoicing </a:t>
            </a:r>
            <a:endParaRPr lang="en-US" altLang="en-US" sz="756" b="1" dirty="0">
              <a:cs typeface="Times New Roman" panose="02020603050405020304" pitchFamily="18" charset="0"/>
            </a:endParaRPr>
          </a:p>
          <a:p>
            <a:pPr>
              <a:lnSpc>
                <a:spcPct val="80000"/>
              </a:lnSpc>
              <a:spcBef>
                <a:spcPct val="10000"/>
              </a:spcBef>
              <a:buFontTx/>
              <a:buNone/>
            </a:pPr>
            <a:r>
              <a:rPr lang="en-US" altLang="en-US" sz="756" b="1" dirty="0">
                <a:cs typeface="Times New Roman" panose="02020603050405020304" pitchFamily="18" charset="0"/>
              </a:rPr>
              <a:t>charge procedure 	  </a:t>
            </a:r>
            <a:r>
              <a:rPr lang="en-US" altLang="en-US" sz="756" dirty="0">
                <a:cs typeface="Times New Roman" panose="02020603050405020304" pitchFamily="18" charset="0"/>
              </a:rPr>
              <a:t>goods and some services to a VAT registered customer in the 		  same EC country. </a:t>
            </a:r>
          </a:p>
        </p:txBody>
      </p:sp>
      <p:sp>
        <p:nvSpPr>
          <p:cNvPr id="9" name="Text Box 5"/>
          <p:cNvSpPr txBox="1">
            <a:spLocks noChangeArrowheads="1"/>
          </p:cNvSpPr>
          <p:nvPr/>
        </p:nvSpPr>
        <p:spPr bwMode="auto">
          <a:xfrm>
            <a:off x="606788" y="5589691"/>
            <a:ext cx="3912558" cy="310341"/>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51025" rIns="17008">
            <a:spAutoFit/>
          </a:bodyPr>
          <a:lstStyle>
            <a:lvl1pPr>
              <a:spcBef>
                <a:spcPct val="20000"/>
              </a:spcBef>
              <a:buClr>
                <a:srgbClr val="FF0033"/>
              </a:buClr>
              <a:buSzPct val="125000"/>
              <a:buChar char="•"/>
              <a:defRPr>
                <a:solidFill>
                  <a:schemeClr val="tx1"/>
                </a:solidFill>
                <a:latin typeface="Arial" panose="020B0604020202020204" pitchFamily="34" charset="0"/>
              </a:defRPr>
            </a:lvl1pPr>
            <a:lvl2pPr marL="742950" indent="-285750">
              <a:spcBef>
                <a:spcPct val="20000"/>
              </a:spcBef>
              <a:buFont typeface="Wingdings" panose="05000000000000000000" pitchFamily="2" charset="2"/>
              <a:buChar char="ü"/>
              <a:defRPr>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spcBef>
                <a:spcPct val="0"/>
              </a:spcBef>
              <a:buClrTx/>
              <a:buSzTx/>
              <a:buFontTx/>
              <a:buNone/>
            </a:pPr>
            <a:r>
              <a:rPr lang="en-US" altLang="en-US" sz="756" b="1" dirty="0"/>
              <a:t>Please note that it is mandatory for you to add your IBAN / BIC no on the invoices </a:t>
            </a:r>
            <a:br>
              <a:rPr lang="en-US" altLang="en-US" sz="756" b="1" dirty="0"/>
            </a:br>
            <a:r>
              <a:rPr lang="en-US" altLang="en-US" sz="661" b="1" dirty="0"/>
              <a:t>(if applicable)</a:t>
            </a:r>
          </a:p>
        </p:txBody>
      </p:sp>
      <p:sp>
        <p:nvSpPr>
          <p:cNvPr id="10" name="Title 5"/>
          <p:cNvSpPr>
            <a:spLocks noGrp="1"/>
          </p:cNvSpPr>
          <p:nvPr>
            <p:ph type="title"/>
          </p:nvPr>
        </p:nvSpPr>
        <p:spPr>
          <a:xfrm>
            <a:off x="537679" y="69773"/>
            <a:ext cx="8020389" cy="404162"/>
          </a:xfrm>
        </p:spPr>
        <p:txBody>
          <a:bodyPr/>
          <a:lstStyle/>
          <a:p>
            <a:r>
              <a:rPr lang="sv-SE" sz="2268" dirty="0"/>
              <a:t>Volvo Group - Invoice details</a:t>
            </a:r>
            <a:endParaRPr lang="en-US" sz="2268" u="sng" dirty="0">
              <a:solidFill>
                <a:srgbClr val="C0504D">
                  <a:lumMod val="75000"/>
                </a:srgbClr>
              </a:solidFill>
              <a:latin typeface="Monotype Corsiva" pitchFamily="66" charset="0"/>
            </a:endParaRPr>
          </a:p>
        </p:txBody>
      </p:sp>
      <p:sp>
        <p:nvSpPr>
          <p:cNvPr id="11" name="Rectangle 10"/>
          <p:cNvSpPr/>
          <p:nvPr/>
        </p:nvSpPr>
        <p:spPr>
          <a:xfrm>
            <a:off x="4704784" y="488027"/>
            <a:ext cx="4263058" cy="181904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90">
              <a:solidFill>
                <a:schemeClr val="tx1"/>
              </a:solidFill>
            </a:endParaRPr>
          </a:p>
        </p:txBody>
      </p:sp>
      <p:sp>
        <p:nvSpPr>
          <p:cNvPr id="12" name="Rectangle 11"/>
          <p:cNvSpPr/>
          <p:nvPr/>
        </p:nvSpPr>
        <p:spPr>
          <a:xfrm>
            <a:off x="606788" y="524832"/>
            <a:ext cx="3912558" cy="4996051"/>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90">
              <a:solidFill>
                <a:schemeClr val="tx1"/>
              </a:solidFill>
            </a:endParaRPr>
          </a:p>
        </p:txBody>
      </p:sp>
      <p:sp>
        <p:nvSpPr>
          <p:cNvPr id="13" name="Rectangle 12"/>
          <p:cNvSpPr/>
          <p:nvPr/>
        </p:nvSpPr>
        <p:spPr>
          <a:xfrm>
            <a:off x="4690521" y="2363760"/>
            <a:ext cx="4263058" cy="353627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90">
              <a:solidFill>
                <a:schemeClr val="tx1"/>
              </a:solidFill>
            </a:endParaRPr>
          </a:p>
        </p:txBody>
      </p:sp>
    </p:spTree>
    <p:extLst>
      <p:ext uri="{BB962C8B-B14F-4D97-AF65-F5344CB8AC3E}">
        <p14:creationId xmlns:p14="http://schemas.microsoft.com/office/powerpoint/2010/main" val="1101346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9601" y="1289825"/>
            <a:ext cx="10130299" cy="5100793"/>
          </a:xfrm>
        </p:spPr>
        <p:txBody>
          <a:bodyPr>
            <a:noAutofit/>
          </a:bodyPr>
          <a:lstStyle/>
          <a:p>
            <a:pPr lvl="2">
              <a:buFont typeface="Wingdings" pitchFamily="2" charset="2"/>
              <a:buChar char="Ø"/>
            </a:pPr>
            <a:r>
              <a:rPr lang="en-IN" sz="1512" b="1" u="sng" dirty="0">
                <a:solidFill>
                  <a:schemeClr val="tx2"/>
                </a:solidFill>
                <a:latin typeface="Calibri" panose="020F0502020204030204" pitchFamily="34" charset="0"/>
                <a:cs typeface="Calibri" panose="020F0502020204030204" pitchFamily="34" charset="0"/>
              </a:rPr>
              <a:t>If an invoice is submitted with a p</a:t>
            </a:r>
            <a:r>
              <a:rPr lang="en-IN" sz="1512" b="1" u="sng" dirty="0" smtClean="0">
                <a:solidFill>
                  <a:schemeClr val="tx2"/>
                </a:solidFill>
                <a:latin typeface="Calibri" panose="020F0502020204030204" pitchFamily="34" charset="0"/>
                <a:cs typeface="Calibri" panose="020F0502020204030204" pitchFamily="34" charset="0"/>
              </a:rPr>
              <a:t>urchase order; </a:t>
            </a:r>
            <a:r>
              <a:rPr lang="en-IN" sz="1512" b="1" u="sng" dirty="0">
                <a:solidFill>
                  <a:schemeClr val="tx2"/>
                </a:solidFill>
                <a:latin typeface="Calibri" panose="020F0502020204030204" pitchFamily="34" charset="0"/>
                <a:cs typeface="Calibri" panose="020F0502020204030204" pitchFamily="34" charset="0"/>
              </a:rPr>
              <a:t>below is an example of the subject </a:t>
            </a:r>
            <a:r>
              <a:rPr lang="en-IN" sz="1512" b="1" u="sng" dirty="0" smtClean="0">
                <a:solidFill>
                  <a:schemeClr val="tx2"/>
                </a:solidFill>
                <a:latin typeface="Calibri" panose="020F0502020204030204" pitchFamily="34" charset="0"/>
                <a:cs typeface="Calibri" panose="020F0502020204030204" pitchFamily="34" charset="0"/>
              </a:rPr>
              <a:t>line</a:t>
            </a:r>
          </a:p>
          <a:p>
            <a:pPr>
              <a:buFont typeface="Wingdings" pitchFamily="2" charset="2"/>
              <a:buChar char="Ø"/>
            </a:pPr>
            <a:endParaRPr lang="en-IN" sz="1512" b="1" u="sng" dirty="0">
              <a:solidFill>
                <a:schemeClr val="tx2"/>
              </a:solidFill>
              <a:latin typeface="Calibri" panose="020F0502020204030204" pitchFamily="34" charset="0"/>
              <a:cs typeface="Calibri" panose="020F0502020204030204" pitchFamily="34" charset="0"/>
            </a:endParaRPr>
          </a:p>
          <a:p>
            <a:pPr marL="0" indent="0">
              <a:buNone/>
            </a:pPr>
            <a:endParaRPr lang="en-IN" sz="1512" b="1" dirty="0" smtClean="0">
              <a:solidFill>
                <a:schemeClr val="tx2"/>
              </a:solidFill>
              <a:latin typeface="Calibri" panose="020F0502020204030204" pitchFamily="34" charset="0"/>
              <a:cs typeface="Calibri" panose="020F0502020204030204" pitchFamily="34" charset="0"/>
            </a:endParaRPr>
          </a:p>
          <a:p>
            <a:pPr marL="0" indent="0">
              <a:buNone/>
            </a:pPr>
            <a:endParaRPr lang="en-IN" sz="1512" b="1" u="sng" dirty="0">
              <a:solidFill>
                <a:schemeClr val="tx2"/>
              </a:solidFill>
              <a:latin typeface="Calibri" panose="020F0502020204030204" pitchFamily="34" charset="0"/>
              <a:cs typeface="Calibri" panose="020F0502020204030204" pitchFamily="34" charset="0"/>
            </a:endParaRPr>
          </a:p>
          <a:p>
            <a:pPr>
              <a:buFont typeface="Wingdings" pitchFamily="2" charset="2"/>
              <a:buChar char="Ø"/>
            </a:pPr>
            <a:endParaRPr lang="en-IN" sz="1512" b="1" u="sng" dirty="0" smtClean="0">
              <a:solidFill>
                <a:schemeClr val="tx2"/>
              </a:solidFill>
              <a:latin typeface="Calibri" panose="020F0502020204030204" pitchFamily="34" charset="0"/>
              <a:cs typeface="Calibri" panose="020F0502020204030204" pitchFamily="34" charset="0"/>
            </a:endParaRPr>
          </a:p>
          <a:p>
            <a:pPr>
              <a:buFont typeface="Wingdings" pitchFamily="2" charset="2"/>
              <a:buChar char="Ø"/>
            </a:pPr>
            <a:endParaRPr lang="en-IN" sz="1512" b="1" u="sng" dirty="0" smtClean="0">
              <a:solidFill>
                <a:schemeClr val="tx2"/>
              </a:solidFill>
              <a:latin typeface="Calibri" panose="020F0502020204030204" pitchFamily="34" charset="0"/>
              <a:cs typeface="Calibri" panose="020F0502020204030204" pitchFamily="34" charset="0"/>
            </a:endParaRPr>
          </a:p>
          <a:p>
            <a:pPr>
              <a:buFont typeface="Wingdings" pitchFamily="2" charset="2"/>
              <a:buChar char="Ø"/>
            </a:pPr>
            <a:endParaRPr lang="en-IN" sz="1512" b="1" u="sng" dirty="0">
              <a:solidFill>
                <a:schemeClr val="tx2"/>
              </a:solidFill>
              <a:latin typeface="Calibri" panose="020F0502020204030204" pitchFamily="34" charset="0"/>
              <a:cs typeface="Calibri" panose="020F0502020204030204" pitchFamily="34" charset="0"/>
            </a:endParaRPr>
          </a:p>
          <a:p>
            <a:pPr lvl="2">
              <a:buFont typeface="Wingdings" pitchFamily="2" charset="2"/>
              <a:buChar char="Ø"/>
            </a:pPr>
            <a:r>
              <a:rPr lang="en-IN" sz="1512" b="1" u="sng" dirty="0" smtClean="0">
                <a:solidFill>
                  <a:schemeClr val="tx2"/>
                </a:solidFill>
                <a:latin typeface="Calibri" panose="020F0502020204030204" pitchFamily="34" charset="0"/>
                <a:cs typeface="Calibri" panose="020F0502020204030204" pitchFamily="34" charset="0"/>
              </a:rPr>
              <a:t>If </a:t>
            </a:r>
            <a:r>
              <a:rPr lang="en-IN" sz="1512" b="1" u="sng" dirty="0">
                <a:solidFill>
                  <a:schemeClr val="tx2"/>
                </a:solidFill>
                <a:latin typeface="Calibri" panose="020F0502020204030204" pitchFamily="34" charset="0"/>
                <a:cs typeface="Calibri" panose="020F0502020204030204" pitchFamily="34" charset="0"/>
              </a:rPr>
              <a:t>an invoice is submitted with a </a:t>
            </a:r>
            <a:r>
              <a:rPr lang="en-IN" sz="1512" b="1" u="sng" dirty="0" smtClean="0">
                <a:solidFill>
                  <a:schemeClr val="tx2"/>
                </a:solidFill>
                <a:latin typeface="Calibri" panose="020F0502020204030204" pitchFamily="34" charset="0"/>
                <a:cs typeface="Calibri" panose="020F0502020204030204" pitchFamily="34" charset="0"/>
              </a:rPr>
              <a:t>workflow; </a:t>
            </a:r>
            <a:r>
              <a:rPr lang="en-IN" sz="1512" b="1" u="sng" dirty="0">
                <a:solidFill>
                  <a:schemeClr val="tx2"/>
                </a:solidFill>
                <a:latin typeface="Calibri" panose="020F0502020204030204" pitchFamily="34" charset="0"/>
                <a:cs typeface="Calibri" panose="020F0502020204030204" pitchFamily="34" charset="0"/>
              </a:rPr>
              <a:t>below is an example of the subject line</a:t>
            </a:r>
          </a:p>
          <a:p>
            <a:pPr marL="0" indent="0">
              <a:buNone/>
            </a:pPr>
            <a:r>
              <a:rPr lang="en-IN" sz="1512" dirty="0">
                <a:solidFill>
                  <a:schemeClr val="tx2"/>
                </a:solidFill>
                <a:latin typeface="Calibri" panose="020F0502020204030204" pitchFamily="34" charset="0"/>
                <a:cs typeface="Calibri" panose="020F0502020204030204" pitchFamily="34" charset="0"/>
              </a:rPr>
              <a:t>     </a:t>
            </a:r>
          </a:p>
          <a:p>
            <a:pPr marL="0" indent="0">
              <a:buNone/>
            </a:pPr>
            <a:r>
              <a:rPr lang="en-IN" sz="1512" dirty="0">
                <a:solidFill>
                  <a:schemeClr val="tx2"/>
                </a:solidFill>
                <a:latin typeface="Calibri" panose="020F0502020204030204" pitchFamily="34" charset="0"/>
                <a:cs typeface="Calibri" panose="020F0502020204030204" pitchFamily="34" charset="0"/>
              </a:rPr>
              <a:t>  </a:t>
            </a:r>
          </a:p>
          <a:p>
            <a:pPr marL="0" indent="0">
              <a:buNone/>
            </a:pPr>
            <a:endParaRPr lang="en-IN" sz="1512" dirty="0">
              <a:solidFill>
                <a:schemeClr val="tx2"/>
              </a:solidFill>
              <a:latin typeface="Calibri" panose="020F0502020204030204" pitchFamily="34" charset="0"/>
              <a:cs typeface="Calibri" panose="020F0502020204030204" pitchFamily="34" charset="0"/>
            </a:endParaRPr>
          </a:p>
          <a:p>
            <a:pPr>
              <a:buFont typeface="Wingdings" pitchFamily="2" charset="2"/>
              <a:buChar char="Ø"/>
            </a:pPr>
            <a:endParaRPr lang="en-IN" sz="1512" b="1" u="sng" dirty="0" smtClean="0">
              <a:solidFill>
                <a:schemeClr val="tx2"/>
              </a:solidFill>
              <a:latin typeface="Calibri" panose="020F0502020204030204" pitchFamily="34" charset="0"/>
              <a:cs typeface="Calibri" panose="020F0502020204030204" pitchFamily="34" charset="0"/>
            </a:endParaRPr>
          </a:p>
          <a:p>
            <a:pPr lvl="0">
              <a:buFont typeface="Wingdings" pitchFamily="2" charset="2"/>
              <a:buChar char="Ø"/>
            </a:pPr>
            <a:endParaRPr lang="en-IN" sz="1512" dirty="0">
              <a:solidFill>
                <a:schemeClr val="tx2"/>
              </a:solidFill>
              <a:latin typeface="Calibri" panose="020F0502020204030204" pitchFamily="34" charset="0"/>
              <a:cs typeface="Calibri" panose="020F0502020204030204" pitchFamily="34" charset="0"/>
            </a:endParaRPr>
          </a:p>
          <a:p>
            <a:pPr marL="0" indent="0">
              <a:buNone/>
            </a:pPr>
            <a:endParaRPr lang="en-US" sz="1512" dirty="0">
              <a:solidFill>
                <a:schemeClr val="tx2"/>
              </a:solidFill>
              <a:latin typeface="Calibri" panose="020F0502020204030204" pitchFamily="34" charset="0"/>
              <a:cs typeface="Calibri" panose="020F0502020204030204" pitchFamily="34" charset="0"/>
            </a:endParaRPr>
          </a:p>
        </p:txBody>
      </p:sp>
      <p:sp>
        <p:nvSpPr>
          <p:cNvPr id="4" name="Title 5"/>
          <p:cNvSpPr>
            <a:spLocks noGrp="1"/>
          </p:cNvSpPr>
          <p:nvPr>
            <p:ph type="title"/>
          </p:nvPr>
        </p:nvSpPr>
        <p:spPr>
          <a:xfrm>
            <a:off x="499601" y="419478"/>
            <a:ext cx="10373187" cy="404162"/>
          </a:xfrm>
        </p:spPr>
        <p:txBody>
          <a:bodyPr/>
          <a:lstStyle/>
          <a:p>
            <a:r>
              <a:rPr lang="en-US" sz="2268" dirty="0"/>
              <a:t>Examples of subject line while sending </a:t>
            </a:r>
            <a:r>
              <a:rPr lang="en-US" sz="2268" dirty="0" smtClean="0"/>
              <a:t>invoices		</a:t>
            </a:r>
            <a:br>
              <a:rPr lang="en-US" sz="2268" dirty="0" smtClean="0"/>
            </a:br>
            <a:r>
              <a:rPr lang="en-US" sz="2268" dirty="0" smtClean="0"/>
              <a:t/>
            </a:r>
            <a:br>
              <a:rPr lang="en-US" sz="2268" dirty="0" smtClean="0"/>
            </a:br>
            <a:r>
              <a:rPr lang="en-US" sz="2268" dirty="0" smtClean="0"/>
              <a:t>				</a:t>
            </a:r>
            <a:endParaRPr lang="en-US" sz="2268" u="sng" dirty="0">
              <a:solidFill>
                <a:srgbClr val="C0504D">
                  <a:lumMod val="75000"/>
                </a:srgbClr>
              </a:solidFill>
              <a:latin typeface="Monotype Corsiva" pitchFamily="66" charset="0"/>
            </a:endParaRPr>
          </a:p>
        </p:txBody>
      </p:sp>
      <p:sp>
        <p:nvSpPr>
          <p:cNvPr id="7" name="Down Arrow 6"/>
          <p:cNvSpPr/>
          <p:nvPr/>
        </p:nvSpPr>
        <p:spPr>
          <a:xfrm>
            <a:off x="4369385" y="1759796"/>
            <a:ext cx="248736" cy="239867"/>
          </a:xfrm>
          <a:prstGeom prst="downArrow">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90">
              <a:solidFill>
                <a:schemeClr val="tx1"/>
              </a:solidFill>
            </a:endParaRPr>
          </a:p>
        </p:txBody>
      </p:sp>
      <p:sp>
        <p:nvSpPr>
          <p:cNvPr id="9" name="Down Arrow 8"/>
          <p:cNvSpPr/>
          <p:nvPr/>
        </p:nvSpPr>
        <p:spPr>
          <a:xfrm>
            <a:off x="4295916" y="4160549"/>
            <a:ext cx="235644" cy="231567"/>
          </a:xfrm>
          <a:prstGeom prst="downArrow">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90">
              <a:solidFill>
                <a:schemeClr val="tx1"/>
              </a:solidFill>
            </a:endParaRPr>
          </a:p>
        </p:txBody>
      </p:sp>
      <p:sp>
        <p:nvSpPr>
          <p:cNvPr id="8" name="Rounded Rectangle 7"/>
          <p:cNvSpPr/>
          <p:nvPr/>
        </p:nvSpPr>
        <p:spPr>
          <a:xfrm>
            <a:off x="2802113" y="2232756"/>
            <a:ext cx="3383280" cy="538663"/>
          </a:xfrm>
          <a:prstGeom prst="round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Renault Trucks (SAS</a:t>
            </a:r>
            <a:r>
              <a:rPr lang="en-US" sz="1600" dirty="0" smtClean="0"/>
              <a:t>) 1051163-FR1 | FR2 | FR4 </a:t>
            </a:r>
            <a:endParaRPr lang="en-US" sz="1600" dirty="0" smtClean="0">
              <a:solidFill>
                <a:schemeClr val="tx1"/>
              </a:solidFill>
            </a:endParaRPr>
          </a:p>
        </p:txBody>
      </p:sp>
      <p:sp>
        <p:nvSpPr>
          <p:cNvPr id="11" name="Rounded Rectangle 10"/>
          <p:cNvSpPr/>
          <p:nvPr/>
        </p:nvSpPr>
        <p:spPr>
          <a:xfrm>
            <a:off x="2934798" y="4509425"/>
            <a:ext cx="3383280" cy="538663"/>
          </a:xfrm>
          <a:prstGeom prst="round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FR46 Invoice for scanning WF FR463144 | FR468422</a:t>
            </a:r>
            <a:endParaRPr lang="en-US" sz="1600" dirty="0" smtClean="0">
              <a:solidFill>
                <a:schemeClr val="tx1"/>
              </a:solidFill>
            </a:endParaRPr>
          </a:p>
        </p:txBody>
      </p:sp>
      <p:sp>
        <p:nvSpPr>
          <p:cNvPr id="21" name="Rectangle 3"/>
          <p:cNvSpPr>
            <a:spLocks noChangeArrowheads="1"/>
          </p:cNvSpPr>
          <p:nvPr/>
        </p:nvSpPr>
        <p:spPr bwMode="auto">
          <a:xfrm>
            <a:off x="304800" y="-528138"/>
            <a:ext cx="1874932" cy="2123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112" tIns="914112" rIns="914112" bIns="91411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rgbClr val="6E6E73"/>
                </a:solidFill>
                <a:effectLst/>
                <a:latin typeface="Segoe UI" panose="020B0502040204020203" pitchFamily="34" charset="0"/>
                <a:cs typeface="Segoe UI" panose="020B0502040204020203" pitchFamily="34" charset="0"/>
              </a:rPr>
              <a:t> </a:t>
            </a:r>
            <a:endParaRPr kumimoji="0" lang="en-US" altLang="en-US" sz="1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1818469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7FJU5Yo0SXGRgCHZ.o05p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7FJU5Yo0SXGRgCHZ.o05p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_bglnD1mSlutmUS0tZ4bx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Volvo Group_template - Copy">
  <a:themeElements>
    <a:clrScheme name="Custom 1">
      <a:dk1>
        <a:srgbClr val="000000"/>
      </a:dk1>
      <a:lt1>
        <a:srgbClr val="FFFFFF"/>
      </a:lt1>
      <a:dk2>
        <a:srgbClr val="634632"/>
      </a:dk2>
      <a:lt2>
        <a:srgbClr val="E8E5E3"/>
      </a:lt2>
      <a:accent1>
        <a:srgbClr val="BACFD8"/>
      </a:accent1>
      <a:accent2>
        <a:srgbClr val="A0BAB8"/>
      </a:accent2>
      <a:accent3>
        <a:srgbClr val="692F47"/>
      </a:accent3>
      <a:accent4>
        <a:srgbClr val="084454"/>
      </a:accent4>
      <a:accent5>
        <a:srgbClr val="CB6423"/>
      </a:accent5>
      <a:accent6>
        <a:srgbClr val="B0A434"/>
      </a:accent6>
      <a:hlink>
        <a:srgbClr val="B0A434"/>
      </a:hlink>
      <a:folHlink>
        <a:srgbClr val="C7621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9050"/>
      </a:spPr>
      <a:bodyPr rtlCol="0" anchor="ctr"/>
      <a:lstStyle>
        <a:defPPr algn="ctr">
          <a:defRPr sz="20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smtClean="0"/>
        </a:defPPr>
      </a:lstStyle>
    </a:txDef>
  </a:objectDefaults>
  <a:extraClrSchemeLst/>
</a:theme>
</file>

<file path=ppt/theme/theme2.xml><?xml version="1.0" encoding="utf-8"?>
<a:theme xmlns:a="http://schemas.openxmlformats.org/drawingml/2006/main" name="Office Theme">
  <a:themeElements>
    <a:clrScheme name="Custom 1">
      <a:dk1>
        <a:srgbClr val="000000"/>
      </a:dk1>
      <a:lt1>
        <a:srgbClr val="FFFFFF"/>
      </a:lt1>
      <a:dk2>
        <a:srgbClr val="616161"/>
      </a:dk2>
      <a:lt2>
        <a:srgbClr val="9D9E9C"/>
      </a:lt2>
      <a:accent1>
        <a:srgbClr val="B1BCC8"/>
      </a:accent1>
      <a:accent2>
        <a:srgbClr val="627890"/>
      </a:accent2>
      <a:accent3>
        <a:srgbClr val="8FA8A0"/>
      </a:accent3>
      <a:accent4>
        <a:srgbClr val="C7D3D0"/>
      </a:accent4>
      <a:accent5>
        <a:srgbClr val="A65E6D"/>
      </a:accent5>
      <a:accent6>
        <a:srgbClr val="E5DAA2"/>
      </a:accent6>
      <a:hlink>
        <a:srgbClr val="627890"/>
      </a:hlink>
      <a:folHlink>
        <a:srgbClr val="7BA9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ustom 1">
      <a:dk1>
        <a:srgbClr val="000000"/>
      </a:dk1>
      <a:lt1>
        <a:srgbClr val="FFFFFF"/>
      </a:lt1>
      <a:dk2>
        <a:srgbClr val="616161"/>
      </a:dk2>
      <a:lt2>
        <a:srgbClr val="9D9E9C"/>
      </a:lt2>
      <a:accent1>
        <a:srgbClr val="B1BCC8"/>
      </a:accent1>
      <a:accent2>
        <a:srgbClr val="627890"/>
      </a:accent2>
      <a:accent3>
        <a:srgbClr val="8FA8A0"/>
      </a:accent3>
      <a:accent4>
        <a:srgbClr val="C7D3D0"/>
      </a:accent4>
      <a:accent5>
        <a:srgbClr val="A65E6D"/>
      </a:accent5>
      <a:accent6>
        <a:srgbClr val="E5DAA2"/>
      </a:accent6>
      <a:hlink>
        <a:srgbClr val="627890"/>
      </a:hlink>
      <a:folHlink>
        <a:srgbClr val="7BA9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Collaboration Document" ma:contentTypeID="0x0101007A60771C5753A247A9E629B69FD0F51E08004869C6CA0AB92A46AD9BF7150FA156AD" ma:contentTypeVersion="6" ma:contentTypeDescription="Create a new document." ma:contentTypeScope="" ma:versionID="c993ad930d18f885e1748c5f8912443d">
  <xsd:schema xmlns:xsd="http://www.w3.org/2001/XMLSchema" xmlns:xs="http://www.w3.org/2001/XMLSchema" xmlns:p="http://schemas.microsoft.com/office/2006/metadata/properties" xmlns:ns2="18daebc4-fa36-41f4-88f6-cd0a44719223" xmlns:ns3="0b0d5289-ed63-4d4a-a822-020eded22c77" targetNamespace="http://schemas.microsoft.com/office/2006/metadata/properties" ma:root="true" ma:fieldsID="21c9a85623f738832c51a5f70a98d311" ns2:_="" ns3:_="">
    <xsd:import namespace="18daebc4-fa36-41f4-88f6-cd0a44719223"/>
    <xsd:import namespace="0b0d5289-ed63-4d4a-a822-020eded22c7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daebc4-fa36-41f4-88f6-cd0a447192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b0d5289-ed63-4d4a-a822-020eded22c7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1A8305F-C81A-4E77-A606-FBB41E85DD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daebc4-fa36-41f4-88f6-cd0a44719223"/>
    <ds:schemaRef ds:uri="0b0d5289-ed63-4d4a-a822-020eded22c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49AA133-E5E6-4A7E-9904-9B6D1EBED470}">
  <ds:schemaRefs>
    <ds:schemaRef ds:uri="http://schemas.microsoft.com/sharepoint/v3/contenttype/forms"/>
  </ds:schemaRefs>
</ds:datastoreItem>
</file>

<file path=customXml/itemProps3.xml><?xml version="1.0" encoding="utf-8"?>
<ds:datastoreItem xmlns:ds="http://schemas.openxmlformats.org/officeDocument/2006/customXml" ds:itemID="{93B5C620-1BAD-4B2B-9F3C-EBF261B9CC64}">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0b0d5289-ed63-4d4a-a822-020eded22c77"/>
    <ds:schemaRef ds:uri="http://purl.org/dc/terms/"/>
    <ds:schemaRef ds:uri="http://schemas.openxmlformats.org/package/2006/metadata/core-properties"/>
    <ds:schemaRef ds:uri="18daebc4-fa36-41f4-88f6-cd0a4471922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Volvo Group_template - Copy</Template>
  <TotalTime>0</TotalTime>
  <Words>700</Words>
  <Application>Microsoft Office PowerPoint</Application>
  <PresentationFormat>Custom</PresentationFormat>
  <Paragraphs>147</Paragraphs>
  <Slides>13</Slides>
  <Notes>0</Notes>
  <HiddenSlides>1</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2" baseType="lpstr">
      <vt:lpstr>Arial</vt:lpstr>
      <vt:lpstr>Calibri</vt:lpstr>
      <vt:lpstr>Monotype Corsiva</vt:lpstr>
      <vt:lpstr>Segoe UI</vt:lpstr>
      <vt:lpstr>Symbol</vt:lpstr>
      <vt:lpstr>Times New Roman</vt:lpstr>
      <vt:lpstr>Wingdings</vt:lpstr>
      <vt:lpstr>Volvo Group_template - Copy</vt:lpstr>
      <vt:lpstr>think-cell Slide</vt:lpstr>
      <vt:lpstr> Instructions for the supplier to submit invoices through EDI or email   </vt:lpstr>
      <vt:lpstr>PowerPoint Presentation</vt:lpstr>
      <vt:lpstr>WebEDI – a complementary solution to EDI *(Only used for domestic transactions)</vt:lpstr>
      <vt:lpstr>Getting started with WebEDI - helpful links</vt:lpstr>
      <vt:lpstr>Sending PDF invoices to the   Volvo Group</vt:lpstr>
      <vt:lpstr>Advantages of sending PDF invoices </vt:lpstr>
      <vt:lpstr>Mandatory rules for submitting Invoices by email - PDF</vt:lpstr>
      <vt:lpstr>Volvo Group - Invoice details</vt:lpstr>
      <vt:lpstr>Examples of subject line while sending invoices        </vt:lpstr>
      <vt:lpstr>French Legal entities within the Volvo group to which ZERO Paper Initiative in Scope**</vt:lpstr>
      <vt:lpstr>PowerPoint Presentation</vt:lpstr>
      <vt:lpstr>Important things to remember: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Volvo Group</dc:title>
  <dc:creator/>
  <cp:lastModifiedBy/>
  <cp:revision>55</cp:revision>
  <dcterms:created xsi:type="dcterms:W3CDTF">2018-06-28T09:25:50Z</dcterms:created>
  <dcterms:modified xsi:type="dcterms:W3CDTF">2019-12-04T07:04:03Z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0x0101007A60771C5753A247A9E629B69FD0F51E08004869C6CA0AB92A46AD9BF7150FA156AD</vt:lpwstr>
  </property>
  <property fmtid="{D5CDD505-2E9C-101B-9397-08002B2CF9AE}" pid="3" name="ViolinProcessTags">
    <vt:lpwstr/>
  </property>
  <property fmtid="{D5CDD505-2E9C-101B-9397-08002B2CF9AE}" pid="4" name="ViolinTags">
    <vt:lpwstr/>
  </property>
  <property fmtid="{D5CDD505-2E9C-101B-9397-08002B2CF9AE}" pid="5" name="ViolinOrganizationTags">
    <vt:lpwstr/>
  </property>
  <property fmtid="{D5CDD505-2E9C-101B-9397-08002B2CF9AE}" pid="6" name="ViolinLanguage">
    <vt:lpwstr>1;#English|87e31317-c6c6-4d28-86fe-780f9ae74b3b</vt:lpwstr>
  </property>
</Properties>
</file>