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7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2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2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8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2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9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7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4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8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9DA4-C48A-465C-8F9D-07A74F942AB5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4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vvi.it.volvo.net/VVIWeb/Login.aspx?ReturnUrl=/VVIWeb/AppPages/Home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tx2"/>
              </a:buClr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tx2"/>
              </a:buClr>
              <a:buSzPct val="11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EB84FC7-D73F-4A5D-AC4A-8564A91DC3B4}" type="slidenum">
              <a:rPr lang="sv-SE" altLang="fr-FR" sz="10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sv-SE" altLang="fr-FR" sz="1000" smtClean="0"/>
          </a:p>
        </p:txBody>
      </p:sp>
      <p:sp>
        <p:nvSpPr>
          <p:cNvPr id="12291" name="Espace réservé de la date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tx2"/>
              </a:buClr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tx2"/>
              </a:buClr>
              <a:buSzPct val="11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43CA9FB-1553-4037-AD96-83FC317188A9}" type="datetime1">
              <a:rPr lang="fr-FR" altLang="fr-FR" sz="9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15/05/2015</a:t>
            </a:fld>
            <a:endParaRPr lang="sv-SE" altLang="fr-FR" sz="9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260350" y="471488"/>
            <a:ext cx="8393113" cy="1143000"/>
          </a:xfrm>
        </p:spPr>
        <p:txBody>
          <a:bodyPr/>
          <a:lstStyle/>
          <a:p>
            <a:pPr algn="ctr" eaLnBrk="1" hangingPunct="1"/>
            <a:r>
              <a:rPr lang="sv-SE" altLang="fr-FR" smtClean="0">
                <a:solidFill>
                  <a:schemeClr val="hlink"/>
                </a:solidFill>
              </a:rPr>
              <a:t>Request for access in Faros</a:t>
            </a:r>
            <a:endParaRPr lang="en-US" altLang="fr-FR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0675" y="1604963"/>
            <a:ext cx="77724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4950" indent="-2349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349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60425" indent="-207963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3pPr>
            <a:lvl4pPr marL="1109663" indent="-182563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382713" indent="-195263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839913" indent="-1952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297113" indent="-1952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754313" indent="-1952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211513" indent="-1952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Symbol" pitchFamily="18" charset="2"/>
              <a:buNone/>
              <a:defRPr/>
            </a:pPr>
            <a:r>
              <a:rPr lang="sv-SE" sz="1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can find VVI under business applications in Faros.</a:t>
            </a: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sv-SE" sz="1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VVI-portal is found on </a:t>
            </a:r>
            <a:r>
              <a:rPr lang="sv-SE" sz="1600" kern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following link; </a:t>
            </a:r>
            <a:r>
              <a:rPr lang="sv-SE" sz="1600" kern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VVI</a:t>
            </a:r>
            <a:endParaRPr lang="fr-FR" sz="1600" kern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Font typeface="Symbol" pitchFamily="18" charset="2"/>
              <a:buNone/>
              <a:defRPr/>
            </a:pPr>
            <a:endParaRPr lang="fr-FR" sz="1600" b="1" kern="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2633663"/>
            <a:ext cx="7416800" cy="281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92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VolvoCom Document" ma:contentTypeID="0x010100F5D22A0F54644B60B76DBD3C406B0C4300A5C1C58596AC4B6ABDE976EEF6C47E4100BDEA7CC82A68AF43AC4048C5551883BB" ma:contentTypeVersion="5" ma:contentTypeDescription="Content type for documents in VolvoCom" ma:contentTypeScope="" ma:versionID="8e385723940efc1ef433dc51212d0373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fc8f8439851e38b2e033cf9e2ae30bc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LinkDisplayText" minOccurs="0"/>
                <xsd:element ref="ns1:Description" minOccurs="0"/>
                <xsd:element ref="ns1:DocumentLanguage"/>
                <xsd:element ref="ns1:Classification"/>
                <xsd:element ref="ns1:ReferenceNumber" minOccurs="0"/>
                <xsd:element ref="ns1:PublishFrom"/>
                <xsd:element ref="ns1:PublishTo" minOccurs="0"/>
                <xsd:element ref="ns1:ValidFrom"/>
                <xsd:element ref="ns1:ValidTo" minOccurs="0"/>
                <xsd:element ref="ns1:AllowOverwriteProperties" minOccurs="0"/>
                <xsd:element ref="ns1:AttachedToPages" minOccurs="0"/>
                <xsd:element ref="ns1:TargetApplication" minOccurs="0"/>
                <xsd:element ref="ns1:Owner"/>
                <xsd:element ref="ns1:DocumentInformationType" minOccurs="0"/>
                <xsd:element ref="ns1:CWPID" minOccurs="0"/>
                <xsd:element ref="ns1:REXKWANDOBADCWPIDFIELD02c81594-1387-450f-910d-fc2c8da796f7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LinkDisplayText" ma:index="8" nillable="true" ma:displayName="Link Display Text" ma:description="Text to display as link" ma:internalName="LinkDisplayText">
      <xsd:simpleType>
        <xsd:restriction base="dms:Text"/>
      </xsd:simpleType>
    </xsd:element>
    <xsd:element name="Description" ma:index="9" nillable="true" ma:displayName="Description" ma:description="Description" ma:internalName="Description">
      <xsd:simpleType>
        <xsd:restriction base="dms:Note"/>
      </xsd:simpleType>
    </xsd:element>
    <xsd:element name="DocumentLanguage" ma:index="10" ma:displayName="DocumentLanguage" ma:default="English" ma:description="Language of the document" ma:internalName="DocumentLanguage">
      <xsd:simpleType>
        <xsd:restriction base="dms:Choice">
          <xsd:enumeration value="Arabic"/>
          <xsd:enumeration value="Chinese"/>
          <xsd:enumeration value="Danish"/>
          <xsd:enumeration value="Dutch"/>
          <xsd:enumeration value="English"/>
          <xsd:enumeration value="Farsi"/>
          <xsd:enumeration value="Finnish"/>
          <xsd:enumeration value="Flemish"/>
          <xsd:enumeration value="French"/>
          <xsd:enumeration value="German"/>
          <xsd:enumeration value="Italian"/>
          <xsd:enumeration value="Japanese"/>
          <xsd:enumeration value="Korean"/>
          <xsd:enumeration value="Norwegian"/>
          <xsd:enumeration value="Polish"/>
          <xsd:enumeration value="Portuguese"/>
          <xsd:enumeration value="Russian"/>
          <xsd:enumeration value="Spanish"/>
          <xsd:enumeration value="Swedish"/>
          <xsd:enumeration value="Turkish"/>
        </xsd:restriction>
      </xsd:simpleType>
    </xsd:element>
    <xsd:element name="Classification" ma:index="11" ma:displayName="Classification" ma:default="Internal" ma:description="Classification of the document" ma:internalName="Classification">
      <xsd:simpleType>
        <xsd:restriction base="dms:Choice">
          <xsd:enumeration value="Internal"/>
          <xsd:enumeration value="Open"/>
        </xsd:restriction>
      </xsd:simpleType>
    </xsd:element>
    <xsd:element name="ReferenceNumber" ma:index="12" nillable="true" ma:displayName="ReferenceNumber" ma:description="Document reference number" ma:internalName="ReferenceNumber">
      <xsd:simpleType>
        <xsd:restriction base="dms:Text"/>
      </xsd:simpleType>
    </xsd:element>
    <xsd:element name="PublishFrom" ma:index="13" ma:displayName="PublishFrom" ma:default="[today]" ma:description="Date to begin publishing" ma:internalName="PublishFrom">
      <xsd:simpleType>
        <xsd:restriction base="dms:DateTime"/>
      </xsd:simpleType>
    </xsd:element>
    <xsd:element name="PublishTo" ma:index="14" nillable="true" ma:displayName="PublishTo" ma:description="Date to end publishing" ma:internalName="PublishTo">
      <xsd:simpleType>
        <xsd:restriction base="dms:DateTime"/>
      </xsd:simpleType>
    </xsd:element>
    <xsd:element name="ValidFrom" ma:index="15" ma:displayName="ValidFrom" ma:default="[today]" ma:description="Date after which the document is valid" ma:internalName="ValidFrom">
      <xsd:simpleType>
        <xsd:restriction base="dms:DateTime"/>
      </xsd:simpleType>
    </xsd:element>
    <xsd:element name="ValidTo" ma:index="16" nillable="true" ma:displayName="ValidTo" ma:description="Date until which the document is valid" ma:internalName="ValidTo">
      <xsd:simpleType>
        <xsd:restriction base="dms:DateTime"/>
      </xsd:simpleType>
    </xsd:element>
    <xsd:element name="AllowOverwriteProperties" ma:index="17" nillable="true" ma:displayName="AllowOverwriteProperties" ma:description="Replace previously saved properties with these new properties." ma:internalName="AllowOverwriteProperties">
      <xsd:simpleType>
        <xsd:restriction base="dms:Boolean"/>
      </xsd:simpleType>
    </xsd:element>
    <xsd:element name="AttachedToPages" ma:index="18" nillable="true" ma:displayName="AttachedToPages" ma:description="Pages to which the document is attached" ma:hidden="true" ma:internalName="AttachedToPages">
      <xsd:simpleType>
        <xsd:restriction base="dms:Unknown"/>
      </xsd:simpleType>
    </xsd:element>
    <xsd:element name="TargetApplication" ma:index="19" nillable="true" ma:displayName="Target Application" ma:default="Internet/Public" ma:description="Select if you wish to associate a document with a page in the application of choice" ma:internalName="TargetApplication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ntranet/Violin"/>
                    <xsd:enumeration value="Extended Intranet"/>
                    <xsd:enumeration value="Extranet"/>
                    <xsd:enumeration value="Internet/Public"/>
                  </xsd:restriction>
                </xsd:simpleType>
              </xsd:element>
            </xsd:sequence>
          </xsd:extension>
        </xsd:complexContent>
      </xsd:complexType>
    </xsd:element>
    <xsd:element name="Owner" ma:index="20" ma:displayName="Owner" ma:description="Owner of document" ma:internalName="Owner">
      <xsd:simpleType>
        <xsd:restriction base="dms:Text"/>
      </xsd:simpleType>
    </xsd:element>
    <xsd:element name="DocumentInformationType" ma:index="21" nillable="true" ma:displayName="DocumentInformationType" ma:description="The information type of the document" ma:internalName="DocumentInformationTyp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pplications &amp; tools"/>
                    <xsd:enumeration value="Company presentations &amp; support materials"/>
                    <xsd:enumeration value="Events"/>
                    <xsd:enumeration value="Forms"/>
                    <xsd:enumeration value="Images, maps &amp; charts"/>
                    <xsd:enumeration value="Legal"/>
                    <xsd:enumeration value="Manuals &amp; Instructions"/>
                    <xsd:enumeration value="Minutes"/>
                    <xsd:enumeration value="News &amp; announcements"/>
                    <xsd:enumeration value="Other"/>
                    <xsd:enumeration value="Policies &amp; guidelines"/>
                    <xsd:enumeration value="Publications &amp; forums"/>
                    <xsd:enumeration value="Reports"/>
                    <xsd:enumeration value="Standards &amp; Patents"/>
                    <xsd:enumeration value="Templates"/>
                    <xsd:enumeration value="Training"/>
                    <xsd:enumeration value="Travel &amp; Expense"/>
                    <xsd:enumeration value="Video/audio"/>
                  </xsd:restriction>
                </xsd:simpleType>
              </xsd:element>
            </xsd:sequence>
          </xsd:extension>
        </xsd:complexContent>
      </xsd:complexType>
    </xsd:element>
    <xsd:element name="CWPID" ma:index="22" nillable="true" ma:displayName="CWPID" ma:description="Unique ID used by CWP to query. Please leave this field unmodified!" ma:internalName="CWPID">
      <xsd:simpleType>
        <xsd:restriction base="dms:Text"/>
      </xsd:simpleType>
    </xsd:element>
    <xsd:element name="REXKWANDOBADCWPIDFIELD02c81594-1387-450f-910d-fc2c8da796f7" ma:index="23" nillable="true" ma:displayName="REXKWANDOBADCWPIDFIELD02c81594-1387-450f-910d-fc2c8da796f7" ma:description="OLD CWPID FIELD DO NOT USE" ma:internalName="REXKWANDOBADCWPIDFIELD02c81594_x002d_1387_x002d_450f_x002d_910d_x002d_fc2c8da796f7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ReferenceNumber xmlns="http://schemas.microsoft.com/sharepoint/v3" xsi:nil="true"/>
    <PublishTo xmlns="http://schemas.microsoft.com/sharepoint/v3" xsi:nil="true"/>
    <ValidFrom xmlns="http://schemas.microsoft.com/sharepoint/v3">2015-05-15T10:22:00+00:00</ValidFrom>
    <Owner xmlns="http://schemas.microsoft.com/sharepoint/v3">Kroon Cecilia </Owner>
    <DocumentInformationType xmlns="http://schemas.microsoft.com/sharepoint/v3">
      <Value>Manuals &amp; Instructions</Value>
    </DocumentInformationType>
    <CWPID xmlns="http://schemas.microsoft.com/sharepoint/v3">4e3d5769-6eb5-4f83-9e3f-96b1d211f10c</CWPID>
    <DocumentLanguage xmlns="http://schemas.microsoft.com/sharepoint/v3">English</DocumentLanguage>
    <LinkDisplayText xmlns="http://schemas.microsoft.com/sharepoint/v3" xsi:nil="true"/>
    <TargetApplication xmlns="http://schemas.microsoft.com/sharepoint/v3">
      <Value>Internet/Public</Value>
    </TargetApplication>
    <Classification xmlns="http://schemas.microsoft.com/sharepoint/v3">Internal</Classification>
    <AllowOverwriteProperties xmlns="http://schemas.microsoft.com/sharepoint/v3">false</AllowOverwriteProperties>
    <PublishFrom xmlns="http://schemas.microsoft.com/sharepoint/v3">2015-05-15T10:22:00+00:00</PublishFrom>
    <ValidTo xmlns="http://schemas.microsoft.com/sharepoint/v3" xsi:nil="true"/>
    <Description xmlns="http://schemas.microsoft.com/sharepoint/v3" xsi:nil="true"/>
    <AttachedToPages xmlns="http://schemas.microsoft.com/sharepoint/v3" xsi:nil="true"/>
    <REXKWANDOBADCWPIDFIELD02c81594-1387-450f-910d-fc2c8da796f7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E72D80F-EFE7-4F44-861A-F804A3D6D036}"/>
</file>

<file path=customXml/itemProps2.xml><?xml version="1.0" encoding="utf-8"?>
<ds:datastoreItem xmlns:ds="http://schemas.openxmlformats.org/officeDocument/2006/customXml" ds:itemID="{8FAF128F-31C8-4375-A5A1-ED40C1ED7104}"/>
</file>

<file path=customXml/itemProps3.xml><?xml version="1.0" encoding="utf-8"?>
<ds:datastoreItem xmlns:ds="http://schemas.openxmlformats.org/officeDocument/2006/customXml" ds:itemID="{C6F92FF5-3B2D-4FDF-B43E-5AFF7DEC0BB6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Request for access in Faros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 for access in Faros</dc:title>
  <dc:creator>Kroon Cecilia (Consultant)</dc:creator>
  <cp:lastModifiedBy>C N Jhancy</cp:lastModifiedBy>
  <cp:revision>1</cp:revision>
  <dcterms:created xsi:type="dcterms:W3CDTF">2015-04-15T12:57:53Z</dcterms:created>
  <dcterms:modified xsi:type="dcterms:W3CDTF">2015-05-15T10:21:46Z</dcterms:modified>
  <cp:contentType>VolvoCom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0x010100F5D22A0F54644B60B76DBD3C406B0C4300A5C1C58596AC4B6ABDE976EEF6C47E4100BDEA7CC82A68AF43AC4048C5551883BB</vt:lpwstr>
  </property>
</Properties>
</file>