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3"/>
  </p:notesMasterIdLst>
  <p:handoutMasterIdLst>
    <p:handoutMasterId r:id="rId14"/>
  </p:handoutMasterIdLst>
  <p:sldIdLst>
    <p:sldId id="297" r:id="rId2"/>
    <p:sldId id="298" r:id="rId3"/>
    <p:sldId id="259" r:id="rId4"/>
    <p:sldId id="292" r:id="rId5"/>
    <p:sldId id="274" r:id="rId6"/>
    <p:sldId id="296" r:id="rId7"/>
    <p:sldId id="294" r:id="rId8"/>
    <p:sldId id="277" r:id="rId9"/>
    <p:sldId id="279" r:id="rId10"/>
    <p:sldId id="288" r:id="rId11"/>
    <p:sldId id="299" r:id="rId12"/>
  </p:sldIdLst>
  <p:sldSz cx="9144000" cy="5143500" type="screen16x9"/>
  <p:notesSz cx="7010400" cy="9296400"/>
  <p:defaultTextStyle>
    <a:lvl1pPr marL="0" algn="l" rtl="0" latinLnBrk="0">
      <a:defRPr lang="sv-SE" sz="1800" kern="1200">
        <a:solidFill>
          <a:schemeClr val="tx1"/>
        </a:solidFill>
        <a:latin typeface="+mn-lt"/>
        <a:ea typeface="+mn-ea"/>
        <a:cs typeface="+mn-cs"/>
      </a:defRPr>
    </a:lvl1pPr>
    <a:lvl2pPr marL="457200" algn="l" rtl="0" latinLnBrk="0">
      <a:defRPr lang="sv-SE" sz="1800" kern="1200">
        <a:solidFill>
          <a:schemeClr val="tx1"/>
        </a:solidFill>
        <a:latin typeface="+mn-lt"/>
        <a:ea typeface="+mn-ea"/>
        <a:cs typeface="+mn-cs"/>
      </a:defRPr>
    </a:lvl2pPr>
    <a:lvl3pPr marL="914400" algn="l" rtl="0" latinLnBrk="0">
      <a:defRPr lang="sv-SE" sz="1800" kern="1200">
        <a:solidFill>
          <a:schemeClr val="tx1"/>
        </a:solidFill>
        <a:latin typeface="+mn-lt"/>
        <a:ea typeface="+mn-ea"/>
        <a:cs typeface="+mn-cs"/>
      </a:defRPr>
    </a:lvl3pPr>
    <a:lvl4pPr marL="1371600" algn="l" rtl="0" latinLnBrk="0">
      <a:defRPr lang="sv-SE" sz="1800" kern="1200">
        <a:solidFill>
          <a:schemeClr val="tx1"/>
        </a:solidFill>
        <a:latin typeface="+mn-lt"/>
        <a:ea typeface="+mn-ea"/>
        <a:cs typeface="+mn-cs"/>
      </a:defRPr>
    </a:lvl4pPr>
    <a:lvl5pPr marL="1828800" algn="l" rtl="0" latinLnBrk="0">
      <a:defRPr lang="sv-SE" sz="1800" kern="1200">
        <a:solidFill>
          <a:schemeClr val="tx1"/>
        </a:solidFill>
        <a:latin typeface="+mn-lt"/>
        <a:ea typeface="+mn-ea"/>
        <a:cs typeface="+mn-cs"/>
      </a:defRPr>
    </a:lvl5pPr>
    <a:lvl6pPr marL="2286000" algn="l" rtl="0" latinLnBrk="0">
      <a:defRPr lang="sv-SE" sz="1800" kern="1200">
        <a:solidFill>
          <a:schemeClr val="tx1"/>
        </a:solidFill>
        <a:latin typeface="+mn-lt"/>
        <a:ea typeface="+mn-ea"/>
        <a:cs typeface="+mn-cs"/>
      </a:defRPr>
    </a:lvl6pPr>
    <a:lvl7pPr marL="2743200" algn="l" rtl="0" latinLnBrk="0">
      <a:defRPr lang="sv-SE" sz="1800" kern="1200">
        <a:solidFill>
          <a:schemeClr val="tx1"/>
        </a:solidFill>
        <a:latin typeface="+mn-lt"/>
        <a:ea typeface="+mn-ea"/>
        <a:cs typeface="+mn-cs"/>
      </a:defRPr>
    </a:lvl7pPr>
    <a:lvl8pPr marL="3200400" algn="l" rtl="0" latinLnBrk="0">
      <a:defRPr lang="sv-SE" sz="1800" kern="1200">
        <a:solidFill>
          <a:schemeClr val="tx1"/>
        </a:solidFill>
        <a:latin typeface="+mn-lt"/>
        <a:ea typeface="+mn-ea"/>
        <a:cs typeface="+mn-cs"/>
      </a:defRPr>
    </a:lvl8pPr>
    <a:lvl9pPr marL="3657600" algn="l" rtl="0" latinLnBrk="0">
      <a:defRPr lang="sv-SE"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1524">
          <p15:clr>
            <a:srgbClr val="A4A3A4"/>
          </p15:clr>
        </p15:guide>
        <p15:guide id="2" pos="2880">
          <p15:clr>
            <a:srgbClr val="A4A3A4"/>
          </p15:clr>
        </p15:guide>
      </p15:sldGuideLst>
    </p:ext>
    <p:ext uri="{2D200454-40CA-4A62-9FC3-DE9A4176ACB9}">
      <p15:notesGuideLst xmlns:p15="http://schemas.microsoft.com/office/powerpoint/2012/main">
        <p15:guide id="1" orient="horz" pos="2884">
          <p15:clr>
            <a:srgbClr val="A4A3A4"/>
          </p15:clr>
        </p15:guide>
        <p15:guide id="2" pos="226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9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089" autoAdjust="0"/>
    <p:restoredTop sz="82363" autoAdjust="0"/>
  </p:normalViewPr>
  <p:slideViewPr>
    <p:cSldViewPr>
      <p:cViewPr varScale="1">
        <p:scale>
          <a:sx n="121" d="100"/>
          <a:sy n="121" d="100"/>
        </p:scale>
        <p:origin x="108" y="480"/>
      </p:cViewPr>
      <p:guideLst>
        <p:guide orient="horz" pos="152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p:scale>
          <a:sx n="75" d="100"/>
          <a:sy n="75" d="100"/>
        </p:scale>
        <p:origin x="-4056" y="-444"/>
      </p:cViewPr>
      <p:guideLst>
        <p:guide orient="horz" pos="2884"/>
        <p:guide pos="226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sv-SE"/>
          </a:p>
        </p:txBody>
      </p:sp>
      <p:sp>
        <p:nvSpPr>
          <p:cNvPr id="3" name="Platshållare för datum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10452B7-A5DC-E645-AE9D-531B0904798B}" type="datetimeFigureOut">
              <a:rPr lang="sv-SE" smtClean="0"/>
              <a:t>2015-06-04</a:t>
            </a:fld>
            <a:endParaRPr lang="sv-SE"/>
          </a:p>
        </p:txBody>
      </p:sp>
      <p:sp>
        <p:nvSpPr>
          <p:cNvPr id="4" name="Platshållare för sidfot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sv-SE"/>
          </a:p>
        </p:txBody>
      </p:sp>
      <p:sp>
        <p:nvSpPr>
          <p:cNvPr id="5" name="Platshållare för bildnumm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905104DE-0F90-9F4A-989B-9A09BD69D1AF}" type="slidenum">
              <a:rPr lang="sv-SE" smtClean="0"/>
              <a:t>‹#›</a:t>
            </a:fld>
            <a:endParaRPr lang="sv-SE"/>
          </a:p>
        </p:txBody>
      </p:sp>
    </p:spTree>
    <p:extLst>
      <p:ext uri="{BB962C8B-B14F-4D97-AF65-F5344CB8AC3E}">
        <p14:creationId xmlns:p14="http://schemas.microsoft.com/office/powerpoint/2010/main" val="898668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latinLnBrk="0">
              <a:defRPr lang="sv-SE" sz="1200"/>
            </a:lvl1pPr>
            <a:extLst/>
          </a:lstStyle>
          <a:p>
            <a:endParaRPr lang="sv-SE"/>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latinLnBrk="0">
              <a:defRPr lang="sv-SE" sz="1200"/>
            </a:lvl1pPr>
            <a:extLst/>
          </a:lstStyle>
          <a:p>
            <a:fld id="{A8ADFD5B-A66C-449C-B6E8-FB716D07777D}" type="datetimeFigureOut">
              <a:rPr lang="sv-SE"/>
              <a:pPr/>
              <a:t>2015-06-04</a:t>
            </a:fld>
            <a:endParaRPr lang="sv-SE"/>
          </a:p>
        </p:txBody>
      </p:sp>
      <p:sp>
        <p:nvSpPr>
          <p:cNvPr id="4" name="Slide Image Placeholder 3"/>
          <p:cNvSpPr>
            <a:spLocks noGrp="1" noRot="1" noChangeAspect="1"/>
          </p:cNvSpPr>
          <p:nvPr>
            <p:ph type="sldImg" idx="2"/>
          </p:nvPr>
        </p:nvSpPr>
        <p:spPr>
          <a:xfrm>
            <a:off x="552450" y="696913"/>
            <a:ext cx="5892800" cy="3314700"/>
          </a:xfrm>
          <a:prstGeom prst="rect">
            <a:avLst/>
          </a:prstGeom>
          <a:noFill/>
          <a:ln w="12700">
            <a:solidFill>
              <a:prstClr val="black"/>
            </a:solidFill>
          </a:ln>
        </p:spPr>
        <p:txBody>
          <a:bodyPr vert="horz" lIns="93177" tIns="46589" rIns="93177" bIns="46589" rtlCol="0" anchor="ctr"/>
          <a:lstStyle>
            <a:extLst/>
          </a:lstStyle>
          <a:p>
            <a:endParaRPr lang="sv-SE"/>
          </a:p>
        </p:txBody>
      </p:sp>
      <p:sp>
        <p:nvSpPr>
          <p:cNvPr id="5" name="Notes Placeholder 4"/>
          <p:cNvSpPr>
            <a:spLocks noGrp="1"/>
          </p:cNvSpPr>
          <p:nvPr>
            <p:ph type="body" sz="quarter" idx="3"/>
          </p:nvPr>
        </p:nvSpPr>
        <p:spPr>
          <a:xfrm>
            <a:off x="523129" y="4140342"/>
            <a:ext cx="5937216" cy="4501867"/>
          </a:xfrm>
          <a:prstGeom prst="rect">
            <a:avLst/>
          </a:prstGeom>
        </p:spPr>
        <p:txBody>
          <a:bodyPr vert="horz" lIns="93177" tIns="46589" rIns="93177" bIns="46589" rtlCol="0">
            <a:normAutofit/>
          </a:bodyPr>
          <a:lstStyle>
            <a:extLst/>
          </a:lstStyle>
          <a:p>
            <a:pPr lvl="0"/>
            <a:r>
              <a:rPr lang="sv-SE" dirty="0"/>
              <a:t>Klicka för att ändra formatet för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latinLnBrk="0">
              <a:defRPr lang="sv-SE" sz="1200"/>
            </a:lvl1pPr>
            <a:extLst/>
          </a:lstStyle>
          <a:p>
            <a:endParaRPr lang="sv-SE"/>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latinLnBrk="0">
              <a:defRPr lang="sv-SE" sz="1200"/>
            </a:lvl1pPr>
            <a:extLst/>
          </a:lstStyle>
          <a:p>
            <a:fld id="{CA5D3BF3-D352-46FC-8343-31F56E6730EA}" type="slidenum">
              <a:rPr/>
              <a:pPr/>
              <a:t>‹#›</a:t>
            </a:fld>
            <a:endParaRPr lang="sv-SE"/>
          </a:p>
        </p:txBody>
      </p:sp>
    </p:spTree>
    <p:extLst>
      <p:ext uri="{BB962C8B-B14F-4D97-AF65-F5344CB8AC3E}">
        <p14:creationId xmlns:p14="http://schemas.microsoft.com/office/powerpoint/2010/main" val="3108560192"/>
      </p:ext>
    </p:extLst>
  </p:cSld>
  <p:clrMap bg1="lt1" tx1="dk1" bg2="lt2" tx2="dk2" accent1="accent1" accent2="accent2" accent3="accent3" accent4="accent4" accent5="accent5" accent6="accent6" hlink="hlink" folHlink="folHlink"/>
  <p:notesStyle>
    <a:lvl1pPr marL="0" algn="l" rtl="0" latinLnBrk="0">
      <a:defRPr lang="sv-SE" sz="1200" kern="1200">
        <a:solidFill>
          <a:schemeClr val="tx1"/>
        </a:solidFill>
        <a:latin typeface="+mn-lt"/>
        <a:ea typeface="+mn-ea"/>
        <a:cs typeface="+mn-cs"/>
      </a:defRPr>
    </a:lvl1pPr>
    <a:lvl2pPr marL="457200" algn="l" rtl="0" latinLnBrk="0">
      <a:defRPr lang="sv-SE" sz="1200" kern="1200">
        <a:solidFill>
          <a:schemeClr val="tx1"/>
        </a:solidFill>
        <a:latin typeface="+mn-lt"/>
        <a:ea typeface="+mn-ea"/>
        <a:cs typeface="+mn-cs"/>
      </a:defRPr>
    </a:lvl2pPr>
    <a:lvl3pPr marL="914400" algn="l" rtl="0" latinLnBrk="0">
      <a:defRPr lang="sv-SE" sz="1200" kern="1200">
        <a:solidFill>
          <a:schemeClr val="tx1"/>
        </a:solidFill>
        <a:latin typeface="+mn-lt"/>
        <a:ea typeface="+mn-ea"/>
        <a:cs typeface="+mn-cs"/>
      </a:defRPr>
    </a:lvl3pPr>
    <a:lvl4pPr marL="1371600" algn="l" rtl="0" latinLnBrk="0">
      <a:defRPr lang="sv-SE" sz="1200" kern="1200">
        <a:solidFill>
          <a:schemeClr val="tx1"/>
        </a:solidFill>
        <a:latin typeface="+mn-lt"/>
        <a:ea typeface="+mn-ea"/>
        <a:cs typeface="+mn-cs"/>
      </a:defRPr>
    </a:lvl4pPr>
    <a:lvl5pPr marL="1828800" algn="l" rtl="0" latinLnBrk="0">
      <a:defRPr lang="sv-SE" sz="1200" kern="1200">
        <a:solidFill>
          <a:schemeClr val="tx1"/>
        </a:solidFill>
        <a:latin typeface="+mn-lt"/>
        <a:ea typeface="+mn-ea"/>
        <a:cs typeface="+mn-cs"/>
      </a:defRPr>
    </a:lvl5pPr>
    <a:lvl6pPr marL="2286000" algn="l" rtl="0" latinLnBrk="0">
      <a:defRPr lang="sv-SE" sz="1200" kern="1200">
        <a:solidFill>
          <a:schemeClr val="tx1"/>
        </a:solidFill>
        <a:latin typeface="+mn-lt"/>
        <a:ea typeface="+mn-ea"/>
        <a:cs typeface="+mn-cs"/>
      </a:defRPr>
    </a:lvl6pPr>
    <a:lvl7pPr marL="2743200" algn="l" rtl="0" latinLnBrk="0">
      <a:defRPr lang="sv-SE" sz="1200" kern="1200">
        <a:solidFill>
          <a:schemeClr val="tx1"/>
        </a:solidFill>
        <a:latin typeface="+mn-lt"/>
        <a:ea typeface="+mn-ea"/>
        <a:cs typeface="+mn-cs"/>
      </a:defRPr>
    </a:lvl7pPr>
    <a:lvl8pPr marL="3200400" algn="l" rtl="0" latinLnBrk="0">
      <a:defRPr lang="sv-SE" sz="1200" kern="1200">
        <a:solidFill>
          <a:schemeClr val="tx1"/>
        </a:solidFill>
        <a:latin typeface="+mn-lt"/>
        <a:ea typeface="+mn-ea"/>
        <a:cs typeface="+mn-cs"/>
      </a:defRPr>
    </a:lvl8pPr>
    <a:lvl9pPr marL="3657600" algn="l" rtl="0" latinLnBrk="0">
      <a:defRPr lang="sv-SE"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normAutofit lnSpcReduction="10000"/>
          </a:bodyPr>
          <a:lstStyle/>
          <a:p>
            <a:pPr>
              <a:lnSpc>
                <a:spcPct val="120000"/>
              </a:lnSpc>
            </a:pPr>
            <a:r>
              <a:rPr lang="de-DE" sz="1000" b="1" dirty="0"/>
              <a:t>Hintergrundinformationen</a:t>
            </a:r>
          </a:p>
          <a:p>
            <a:pPr>
              <a:lnSpc>
                <a:spcPct val="120000"/>
              </a:lnSpc>
            </a:pPr>
            <a:r>
              <a:rPr lang="de-DE" sz="1000" dirty="0"/>
              <a:t>Jedes Jahr kommen mehr als 1,2 Millionen Menschen bei Verkehrsunfällen ums Leben. An 10 % dieser Unfälle sind Nutzfahrzeuge beteiligt. Das entspricht mehr als 3.400 Todesfällen pro Tag. Schlimmer noch: Die Weltgesundheitsorganisation WHO geht davon aus, dass sich diese Zahl in den nächsten 15 Jahren um 45 % erhöhen wird, wenn keine Gegenmaßnahmen ergriffen werden.</a:t>
            </a:r>
          </a:p>
          <a:p>
            <a:pPr>
              <a:lnSpc>
                <a:spcPct val="120000"/>
              </a:lnSpc>
            </a:pPr>
            <a:endParaRPr lang="en-GB" sz="1000" dirty="0"/>
          </a:p>
          <a:p>
            <a:pPr>
              <a:lnSpc>
                <a:spcPct val="120000"/>
              </a:lnSpc>
            </a:pPr>
            <a:r>
              <a:rPr lang="de-DE" sz="1000" b="1" dirty="0"/>
              <a:t>Sicherheit: unser Grundwert</a:t>
            </a:r>
          </a:p>
          <a:p>
            <a:pPr>
              <a:lnSpc>
                <a:spcPct val="120000"/>
              </a:lnSpc>
            </a:pPr>
            <a:r>
              <a:rPr lang="de-DE" sz="1000" dirty="0"/>
              <a:t>Mit dem Thema Sicherheit beschäftigt sich Volvo seit der Gründung des Unternehmens im Jahr 1927. Unsere Sicherheitsvision: null Unfälle. Die Sicherheitsbemühungen des Unternehmens reichen von der Unfallforschung bis hin zur Entwicklung wegweisender Sicherheitsfunktionen zum Schutz des Fahrers und der anderen Verkehrsteilnehmer. Aber wir wollen noch mehr tun. Und dazu brauchen wir Ihre Hilfe.</a:t>
            </a:r>
            <a:endParaRPr lang="en-GB" sz="1000" dirty="0"/>
          </a:p>
          <a:p>
            <a:pPr>
              <a:lnSpc>
                <a:spcPct val="120000"/>
              </a:lnSpc>
            </a:pPr>
            <a:endParaRPr lang="en-GB" sz="1000" dirty="0"/>
          </a:p>
          <a:p>
            <a:pPr>
              <a:lnSpc>
                <a:spcPct val="120000"/>
              </a:lnSpc>
            </a:pPr>
            <a:r>
              <a:rPr lang="de-DE" sz="1000" b="1" dirty="0"/>
              <a:t>Stoppen, Schauen, Winken</a:t>
            </a:r>
          </a:p>
          <a:p>
            <a:pPr>
              <a:lnSpc>
                <a:spcPct val="120000"/>
              </a:lnSpc>
            </a:pPr>
            <a:r>
              <a:rPr lang="de-DE" sz="1000" dirty="0"/>
              <a:t>Eines unserer Projekte rund um das Thema Verkehrssicherheit soll Kindern vermitteln, wie sie sich in Gegenwart von Lkw, Bussen, Pkw etc. sicher verhalten. Möglichst vielen Kindern möchten wir das Konzept </a:t>
            </a:r>
            <a:r>
              <a:rPr lang="de-DE" sz="1000" b="1" dirty="0" smtClean="0"/>
              <a:t>Stoppen, Schauen, Winken </a:t>
            </a:r>
            <a:r>
              <a:rPr lang="de-DE" sz="1000" dirty="0" smtClean="0"/>
              <a:t>näherbringen. Diese Botschaft kann Leben retten. Wie viele Kinder können Sie erreichen, um ihnen von „Stoppen, Schauen, Winken“ zu erzählen?</a:t>
            </a:r>
            <a:endParaRPr lang="en-GB" sz="1000" dirty="0"/>
          </a:p>
          <a:p>
            <a:pPr>
              <a:lnSpc>
                <a:spcPct val="120000"/>
              </a:lnSpc>
            </a:pPr>
            <a:endParaRPr lang="en-GB" sz="1000" dirty="0"/>
          </a:p>
          <a:p>
            <a:pPr>
              <a:lnSpc>
                <a:spcPct val="120000"/>
              </a:lnSpc>
            </a:pPr>
            <a:r>
              <a:rPr lang="de-DE" sz="1000" b="1" dirty="0"/>
              <a:t>Handhabung des Materials </a:t>
            </a:r>
          </a:p>
          <a:p>
            <a:pPr>
              <a:lnSpc>
                <a:spcPct val="120000"/>
              </a:lnSpc>
            </a:pPr>
            <a:r>
              <a:rPr lang="de-DE" sz="1000" dirty="0"/>
              <a:t>Verwenden Sie die folgenden Folien, um mit den Kindern ins Gespräch zu kommen. Wiederholen und erklären Sie die Hauptbotschaften. </a:t>
            </a:r>
            <a:r>
              <a:rPr lang="de-DE" sz="1000" dirty="0" smtClean="0"/>
              <a:t>Selbstverständlich müssen Sie sich nicht Wort für Wort an das Skript halten. </a:t>
            </a:r>
            <a:endParaRPr lang="en-GB" sz="1000" dirty="0" smtClean="0"/>
          </a:p>
          <a:p>
            <a:pPr>
              <a:lnSpc>
                <a:spcPct val="120000"/>
              </a:lnSpc>
            </a:pPr>
            <a:r>
              <a:rPr lang="de-DE" sz="1000" dirty="0"/>
              <a:t>Für den Fall, dass Sie an einer „richtigen“ Verkehrserziehungsmaßnahme in einer Schule (mit Hilfe eines Lehrers) oder in einer Jugendgruppe oder in Zusammenarbeit mit örtlichen Behörden mitwirken möchten, stehen auch umfangreiche Schulungsmaterialien zur Verfügung. Weitere Informationen erhalten Sie bei Ihrem CSR- oder Communication Manager.</a:t>
            </a:r>
            <a:endParaRPr lang="en-GB" sz="1000" dirty="0"/>
          </a:p>
        </p:txBody>
      </p:sp>
      <p:sp>
        <p:nvSpPr>
          <p:cNvPr id="4" name="Platshållare för bildnummer 3"/>
          <p:cNvSpPr>
            <a:spLocks noGrp="1"/>
          </p:cNvSpPr>
          <p:nvPr>
            <p:ph type="sldNum" sz="quarter" idx="10"/>
          </p:nvPr>
        </p:nvSpPr>
        <p:spPr/>
        <p:txBody>
          <a:bodyPr/>
          <a:lstStyle/>
          <a:p>
            <a:fld id="{71CFF73B-4AAA-EF47-BD5A-1D925FDA4997}" type="slidenum">
              <a:rPr lang="sv-SE" smtClean="0"/>
              <a:t>1</a:t>
            </a:fld>
            <a:endParaRPr lang="sv-SE"/>
          </a:p>
        </p:txBody>
      </p:sp>
    </p:spTree>
    <p:extLst>
      <p:ext uri="{BB962C8B-B14F-4D97-AF65-F5344CB8AC3E}">
        <p14:creationId xmlns:p14="http://schemas.microsoft.com/office/powerpoint/2010/main" val="2757801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normAutofit/>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Woher wisst ihr, dass der Fahrer euch gesehen hat? </a:t>
            </a:r>
          </a:p>
          <a:p>
            <a:pPr marL="174708" indent="-174708" defTabSz="465887">
              <a:buFontTx/>
              <a:buChar char="-"/>
              <a:defRPr/>
            </a:pPr>
            <a:r>
              <a:rPr lang="de-DE" sz="1100" dirty="0"/>
              <a:t>Wie könnt ihr euch vergewissern, dass der Fahrer euch gesehen hat? </a:t>
            </a:r>
          </a:p>
          <a:p>
            <a:pPr marL="174708" indent="-174708" defTabSz="465887">
              <a:buFontTx/>
              <a:buChar char="-"/>
              <a:defRPr/>
            </a:pPr>
            <a:r>
              <a:rPr lang="de-DE" sz="1100" dirty="0"/>
              <a:t>Reicht es aus, dass IHR winkt? </a:t>
            </a:r>
          </a:p>
          <a:p>
            <a:endParaRPr lang="en-GB" sz="1100" dirty="0"/>
          </a:p>
          <a:p>
            <a:r>
              <a:rPr lang="de-DE" sz="1100" b="1" dirty="0"/>
              <a:t>Erklären Sie Folgendes:</a:t>
            </a:r>
          </a:p>
          <a:p>
            <a:r>
              <a:rPr lang="de-DE" sz="1100" dirty="0"/>
              <a:t>Wie gesagt: Für den Lastwagenfahrer kann es schwierig sein, alles zu sehen, was rund um den Lastwagen oder Bus passiert. Selbst wenn wir das Fahrzeug ohne Probleme sehen können, heißt das noch lange nicht, dass der Fahrer auch uns gesehen hat.</a:t>
            </a:r>
          </a:p>
          <a:p>
            <a:endParaRPr lang="en-GB" sz="1100" dirty="0"/>
          </a:p>
          <a:p>
            <a:r>
              <a:rPr lang="de-DE" sz="1100" dirty="0"/>
              <a:t>Deshalb ist es wichtig, dass ihr euch immer um Blickkontakt zum Fahrer bemüht, damit kein schwerer Unfall passieren kann. </a:t>
            </a:r>
          </a:p>
          <a:p>
            <a:endParaRPr lang="en-GB" sz="1100" dirty="0"/>
          </a:p>
          <a:p>
            <a:r>
              <a:rPr lang="de-DE" sz="1100" dirty="0"/>
              <a:t>Um euch zu vergewissern, dass der Fahrer euch bemerkt hat, </a:t>
            </a:r>
            <a:r>
              <a:rPr lang="de-DE" sz="1100" b="1" dirty="0"/>
              <a:t>WINKT</a:t>
            </a:r>
            <a:r>
              <a:rPr lang="de-DE" sz="1100" dirty="0"/>
              <a:t> ihr ihm zu und wartet darauf, dass er zurückwinkt. Jetzt könnt ihr die Straße überqueren.</a:t>
            </a:r>
            <a:endParaRPr lang="en-GB" sz="1100"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10</a:t>
            </a:fld>
            <a:endParaRPr lang="sv-SE"/>
          </a:p>
        </p:txBody>
      </p:sp>
    </p:spTree>
    <p:extLst>
      <p:ext uri="{BB962C8B-B14F-4D97-AF65-F5344CB8AC3E}">
        <p14:creationId xmlns:p14="http://schemas.microsoft.com/office/powerpoint/2010/main" val="1591435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normAutofit/>
          </a:bodyPr>
          <a:lstStyle/>
          <a:p>
            <a:pPr defTabSz="465887">
              <a:defRPr/>
            </a:pPr>
            <a:r>
              <a:rPr lang="de-DE" sz="1100" b="1" dirty="0"/>
              <a:t>Überzeugen Sie sich davon, dass die Kinder die Hauptbotschaften verstanden haben, indem Sie zum Beispiel folgende Fragen stellen:</a:t>
            </a:r>
          </a:p>
          <a:p>
            <a:pPr marL="174708" indent="-174708" defTabSz="465887">
              <a:buFontTx/>
              <a:buChar char="-"/>
              <a:defRPr/>
            </a:pPr>
            <a:r>
              <a:rPr lang="de-DE" sz="1100" dirty="0"/>
              <a:t>Wisst ihr noch, was mit Stoppen, Schauen und Winken gemeint ist?</a:t>
            </a:r>
          </a:p>
          <a:p>
            <a:pPr marL="174708" indent="-174708" defTabSz="465887">
              <a:buFontTx/>
              <a:buChar char="-"/>
              <a:defRPr/>
            </a:pPr>
            <a:r>
              <a:rPr lang="de-DE" sz="1100" dirty="0"/>
              <a:t>Wann sollt ihr „Stoppen, Schauen, Winken“ benutzen?</a:t>
            </a:r>
          </a:p>
          <a:p>
            <a:pPr marL="174708" indent="-174708" defTabSz="465887">
              <a:buFontTx/>
              <a:buChar char="-"/>
              <a:defRPr/>
            </a:pPr>
            <a:r>
              <a:rPr lang="de-DE" sz="1100" dirty="0"/>
              <a:t>Habt ihr es schon mal ausprobiert?</a:t>
            </a:r>
          </a:p>
          <a:p>
            <a:pPr marL="174708" indent="-174708" defTabSz="465887">
              <a:buFontTx/>
              <a:buChar char="-"/>
              <a:defRPr/>
            </a:pPr>
            <a:r>
              <a:rPr lang="de-DE" sz="1100" dirty="0"/>
              <a:t>Warum sollt ihr „Stoppen, Schauen, Winken“ benutzen?</a:t>
            </a:r>
          </a:p>
          <a:p>
            <a:endParaRPr lang="en-GB" sz="1100" dirty="0"/>
          </a:p>
          <a:p>
            <a:r>
              <a:rPr lang="de-DE" sz="1100" b="1" dirty="0"/>
              <a:t>Fassen Sie zusammen:</a:t>
            </a:r>
            <a:endParaRPr lang="en-GB" sz="1100" dirty="0"/>
          </a:p>
          <a:p>
            <a:r>
              <a:rPr lang="de-DE" sz="1100" dirty="0"/>
              <a:t>Jetzt kennen wir die drei Zauberwörter Stoppen, Schauen und Winken. </a:t>
            </a:r>
          </a:p>
          <a:p>
            <a:endParaRPr lang="en-GB" sz="1100" dirty="0"/>
          </a:p>
          <a:p>
            <a:r>
              <a:rPr lang="de-DE" sz="1100" dirty="0"/>
              <a:t>Achtet darauf, dass ihr wirklich </a:t>
            </a:r>
            <a:r>
              <a:rPr lang="de-DE" sz="1100" b="1" dirty="0"/>
              <a:t>STOPPT</a:t>
            </a:r>
            <a:r>
              <a:rPr lang="de-DE" sz="1100" dirty="0"/>
              <a:t>, bevor ihr die Straße überquert. </a:t>
            </a:r>
          </a:p>
          <a:p>
            <a:endParaRPr lang="en-GB" sz="1100" dirty="0"/>
          </a:p>
          <a:p>
            <a:r>
              <a:rPr lang="de-DE" sz="1100" dirty="0"/>
              <a:t>Rechtsverkehr:</a:t>
            </a:r>
            <a:r>
              <a:rPr dirty="0"/>
              <a:t/>
            </a:r>
            <a:br>
              <a:rPr dirty="0"/>
            </a:br>
            <a:r>
              <a:rPr lang="de-DE" sz="1100" dirty="0"/>
              <a:t>Bevor ihr die Straße überquert, müsst ihr euch unbedingt gründlich </a:t>
            </a:r>
            <a:r>
              <a:rPr lang="de-DE" sz="1100" b="1" dirty="0"/>
              <a:t>UMSCHAUEN</a:t>
            </a:r>
            <a:r>
              <a:rPr lang="de-DE" sz="1100" dirty="0"/>
              <a:t>. Schaut zuerst nach links, dann nach rechts und dann wieder nach links. Bemüht euch um Blickkontakt zum Fahrer.</a:t>
            </a:r>
            <a:endParaRPr lang="en-GB" sz="1100" i="1" dirty="0"/>
          </a:p>
          <a:p>
            <a:endParaRPr lang="en-GB" sz="1100" dirty="0"/>
          </a:p>
          <a:p>
            <a:r>
              <a:rPr lang="de-DE" sz="1100" i="1" dirty="0"/>
              <a:t>Linksverkehr: </a:t>
            </a:r>
            <a:r>
              <a:rPr dirty="0"/>
              <a:t/>
            </a:r>
            <a:br>
              <a:rPr dirty="0"/>
            </a:br>
            <a:r>
              <a:rPr lang="de-DE" sz="1100" i="1" dirty="0"/>
              <a:t>Bevor ihr die Straße überquert, müsst ihr euch unbedingt gründlich </a:t>
            </a:r>
            <a:r>
              <a:rPr lang="de-DE" sz="1100" b="1" i="1" dirty="0"/>
              <a:t>UMSCHAUEN</a:t>
            </a:r>
            <a:r>
              <a:rPr lang="de-DE" sz="1100" i="1" dirty="0"/>
              <a:t>. Schaut zuerst nach rechts, dann nach links und dann wieder nach rechts. Bemüht euch um Blickkontakt zum Fahrer.</a:t>
            </a:r>
            <a:endParaRPr lang="en-GB" sz="1100" i="1" dirty="0"/>
          </a:p>
          <a:p>
            <a:endParaRPr lang="en-GB" sz="1100" dirty="0"/>
          </a:p>
          <a:p>
            <a:r>
              <a:rPr lang="de-DE" sz="1100" dirty="0"/>
              <a:t>Um euch zu vergewissern, dass der Fahrer euch bemerkt hat, sollt ihr ihm </a:t>
            </a:r>
            <a:r>
              <a:rPr lang="de-DE" sz="1100" b="1" dirty="0"/>
              <a:t>WINKEN</a:t>
            </a:r>
            <a:r>
              <a:rPr lang="de-DE" sz="1100" dirty="0"/>
              <a:t> und darauf warten, dass er zurückwinkt. Ihr sollt deshalb immer winken und warten, weil ihr nicht sicher sein könnt, dass der Fahrer euch gesehen hat, obwohl ihr das Fahrzeug gesehen habt. Wisst ihr noch?</a:t>
            </a:r>
          </a:p>
          <a:p>
            <a:endParaRPr lang="en-GB" sz="1100" dirty="0"/>
          </a:p>
          <a:p>
            <a:r>
              <a:rPr lang="de-DE" sz="1100" dirty="0"/>
              <a:t>Vor dem Überqueren einer Straße müsst ihr immer Stoppen, Schauen und Winken, damit kein Unfall passiert.</a:t>
            </a:r>
          </a:p>
          <a:p>
            <a:endParaRPr lang="en-GB" dirty="0" smtClean="0"/>
          </a:p>
          <a:p>
            <a:endParaRPr lang="en-GB" dirty="0"/>
          </a:p>
          <a:p>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11</a:t>
            </a:fld>
            <a:endParaRPr lang="sv-SE"/>
          </a:p>
        </p:txBody>
      </p:sp>
    </p:spTree>
    <p:extLst>
      <p:ext uri="{BB962C8B-B14F-4D97-AF65-F5344CB8AC3E}">
        <p14:creationId xmlns:p14="http://schemas.microsoft.com/office/powerpoint/2010/main" val="13632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Habt ihr schon mal von „Stoppen, Schauen, Winken“ gehört? </a:t>
            </a:r>
          </a:p>
          <a:p>
            <a:pPr marL="174708" indent="-174708" defTabSz="465887">
              <a:buFontTx/>
              <a:buChar char="-"/>
              <a:defRPr/>
            </a:pPr>
            <a:r>
              <a:rPr lang="de-DE" sz="1100" dirty="0"/>
              <a:t>Wisst ihr, was das ist? </a:t>
            </a:r>
          </a:p>
          <a:p>
            <a:pPr marL="174708" indent="-174708" defTabSz="465887">
              <a:buFontTx/>
              <a:buChar char="-"/>
              <a:defRPr/>
            </a:pPr>
            <a:r>
              <a:rPr lang="de-DE" sz="1100" dirty="0"/>
              <a:t>Welche Fahrzeuge fallen euch ein, wenn ihr an eine Straßenkreuzung denkt? </a:t>
            </a:r>
            <a:endParaRPr lang="en-GB" sz="1100" b="1" dirty="0"/>
          </a:p>
          <a:p>
            <a:endParaRPr lang="en-GB" sz="1100" b="1" dirty="0"/>
          </a:p>
          <a:p>
            <a:r>
              <a:rPr lang="de-DE" sz="1100" b="1" dirty="0"/>
              <a:t>Erklären Sie Folgendes:</a:t>
            </a:r>
            <a:endParaRPr lang="en-GB" sz="1100" dirty="0"/>
          </a:p>
          <a:p>
            <a:r>
              <a:rPr lang="de-DE" sz="1100" dirty="0"/>
              <a:t>„Stoppen, Schauen, Winken“ sind drei Zauberwörter im Straßenverkehr. Heute sehen wir uns an, was sie bedeuten und warum sie so wichtig sind. </a:t>
            </a:r>
          </a:p>
          <a:p>
            <a:endParaRPr lang="en-GB" sz="1100" dirty="0"/>
          </a:p>
          <a:p>
            <a:r>
              <a:rPr lang="de-DE" sz="1100" dirty="0"/>
              <a:t>Aber bevor wie uns mit „Stoppen, Schauen und Winken“ beschäftigen: Habt ihr euch schon mal gefragt, wofür die großen Fahrzeuge da sind, die man auf den Straßen sieht? </a:t>
            </a:r>
          </a:p>
          <a:p>
            <a:endParaRPr lang="en-GB" dirty="0" smtClean="0"/>
          </a:p>
          <a:p>
            <a:endParaRPr lang="en-GB" dirty="0"/>
          </a:p>
          <a:p>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2</a:t>
            </a:fld>
            <a:endParaRPr lang="sv-SE"/>
          </a:p>
        </p:txBody>
      </p:sp>
    </p:spTree>
    <p:extLst>
      <p:ext uri="{BB962C8B-B14F-4D97-AF65-F5344CB8AC3E}">
        <p14:creationId xmlns:p14="http://schemas.microsoft.com/office/powerpoint/2010/main" val="13632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normAutofit/>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Habt ihr euch schon mal gefragt, wofür es Lastwagen gibt? </a:t>
            </a:r>
          </a:p>
          <a:p>
            <a:pPr marL="174708" indent="-174708" defTabSz="465887">
              <a:buFontTx/>
              <a:buChar char="-"/>
              <a:defRPr/>
            </a:pPr>
            <a:r>
              <a:rPr lang="de-DE" sz="1100" dirty="0"/>
              <a:t>Was macht man mit so einem Lastwagen?</a:t>
            </a:r>
          </a:p>
          <a:p>
            <a:pPr marL="174708" indent="-174708" defTabSz="465887">
              <a:buFontTx/>
              <a:buChar char="-"/>
              <a:defRPr/>
            </a:pPr>
            <a:r>
              <a:rPr lang="de-DE" sz="1100" dirty="0"/>
              <a:t>Welche Arten von Lastwagen kennt ihr? </a:t>
            </a:r>
          </a:p>
          <a:p>
            <a:pPr marL="174708" indent="-174708" defTabSz="465887">
              <a:buFontTx/>
              <a:buChar char="-"/>
              <a:defRPr/>
            </a:pPr>
            <a:r>
              <a:rPr lang="de-DE" sz="1100" dirty="0"/>
              <a:t>Wie kämen wir zurecht, wenn es keine Lastwagen gäbe?</a:t>
            </a:r>
          </a:p>
          <a:p>
            <a:pPr marL="174708" indent="-174708" defTabSz="465887">
              <a:buFontTx/>
              <a:buChar char="-"/>
              <a:defRPr/>
            </a:pPr>
            <a:r>
              <a:rPr lang="de-DE" sz="1100" dirty="0"/>
              <a:t>Wozu sind Busse da? Was wäre, wenn es keine Busse gäbe?</a:t>
            </a:r>
          </a:p>
          <a:p>
            <a:pPr defTabSz="465887">
              <a:defRPr/>
            </a:pPr>
            <a:endParaRPr lang="en-GB" sz="1100" dirty="0"/>
          </a:p>
          <a:p>
            <a:pPr defTabSz="465887">
              <a:defRPr/>
            </a:pPr>
            <a:r>
              <a:rPr lang="de-DE" sz="1100" b="1" dirty="0"/>
              <a:t>Erklären Sie Folgendes:</a:t>
            </a:r>
          </a:p>
          <a:p>
            <a:pPr defTabSz="465887">
              <a:defRPr/>
            </a:pPr>
            <a:r>
              <a:rPr lang="de-DE" sz="1100" dirty="0"/>
              <a:t>Viele Lastwagen sind dazu da, Sachen von einem Ort zum anderen zu bringen. Hier sehen wir einen Lkw, der Brot aus einer Bäckerei an ein Café liefert. Lastwagen liefern fast alles, was ihr von zu Hause kennt – Möbel, Spielsachen, Essen, Autos und sogar die Steine und das Holz, aus denen euer Haus gebaut ist. </a:t>
            </a:r>
          </a:p>
          <a:p>
            <a:pPr defTabSz="465887">
              <a:defRPr/>
            </a:pPr>
            <a:endParaRPr lang="en-GB" sz="1100" dirty="0"/>
          </a:p>
          <a:p>
            <a:pPr defTabSz="465887">
              <a:defRPr/>
            </a:pPr>
            <a:r>
              <a:rPr lang="de-DE" sz="1100" dirty="0"/>
              <a:t>Andere Lastwagen kennt ihr vielleicht von der Feuerwehr oder der Müllabfuhr. </a:t>
            </a:r>
          </a:p>
          <a:p>
            <a:pPr defTabSz="465887">
              <a:defRPr/>
            </a:pPr>
            <a:endParaRPr lang="en-GB" sz="1100" dirty="0"/>
          </a:p>
          <a:p>
            <a:pPr defTabSz="465887">
              <a:defRPr/>
            </a:pPr>
            <a:r>
              <a:rPr lang="de-DE" sz="1100"/>
              <a:t>Wir brauchen Lastwagen, damit unsere Welt funktioniert. Hätten wir keine Lastwagen, hätten wir auch niemanden, der den Müll einsammelt, Feuer löscht oder die Geschäfte mit Lebensmitteln beliefert. </a:t>
            </a:r>
            <a:endParaRPr lang="en-GB" sz="1100" smtClean="0"/>
          </a:p>
          <a:p>
            <a:pPr defTabSz="465887">
              <a:defRPr/>
            </a:pPr>
            <a:endParaRPr lang="en-GB" sz="1100" dirty="0"/>
          </a:p>
          <a:p>
            <a:pPr defTabSz="465887">
              <a:defRPr/>
            </a:pPr>
            <a:r>
              <a:rPr lang="de-DE" sz="1100" dirty="0"/>
              <a:t>Und Busse brauchen wir auch, weil man damit viele Menschen auf einmal transportieren kann.</a:t>
            </a:r>
          </a:p>
          <a:p>
            <a:pPr defTabSz="465887">
              <a:defRPr/>
            </a:pPr>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3</a:t>
            </a:fld>
            <a:endParaRPr lang="sv-SE"/>
          </a:p>
        </p:txBody>
      </p:sp>
    </p:spTree>
    <p:extLst>
      <p:ext uri="{BB962C8B-B14F-4D97-AF65-F5344CB8AC3E}">
        <p14:creationId xmlns:p14="http://schemas.microsoft.com/office/powerpoint/2010/main" val="1916617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Wisst ihr eigentlich, wie groß so ein Lastwagen ist?</a:t>
            </a:r>
          </a:p>
          <a:p>
            <a:pPr marL="174708" indent="-174708" defTabSz="465887">
              <a:buFontTx/>
              <a:buChar char="-"/>
              <a:defRPr/>
            </a:pPr>
            <a:r>
              <a:rPr lang="de-DE" sz="1100" dirty="0"/>
              <a:t>Sind alle Lastwagen gleich groß?</a:t>
            </a:r>
          </a:p>
          <a:p>
            <a:pPr defTabSz="465887">
              <a:defRPr/>
            </a:pPr>
            <a:endParaRPr lang="en-GB" sz="1100" dirty="0"/>
          </a:p>
          <a:p>
            <a:pPr defTabSz="465887">
              <a:defRPr/>
            </a:pPr>
            <a:r>
              <a:rPr lang="de-DE" sz="1100" b="1" dirty="0"/>
              <a:t>Erklären Sie Folgendes:</a:t>
            </a:r>
          </a:p>
          <a:p>
            <a:pPr defTabSz="465887">
              <a:defRPr/>
            </a:pPr>
            <a:r>
              <a:rPr lang="de-DE" sz="1100" dirty="0"/>
              <a:t>Lastwagen und Busse sind unterschiedlich groß – je nachdem, wofür sie benutzt werden. </a:t>
            </a:r>
          </a:p>
          <a:p>
            <a:endParaRPr lang="en-GB" sz="1100" dirty="0"/>
          </a:p>
          <a:p>
            <a:r>
              <a:rPr lang="de-DE" sz="1100" dirty="0"/>
              <a:t>Ein Lastwagen von der Müllabfuhr ist eher klein, weil er in der Stadt und auf engen Straßen unterwegs ist. Er hat verschiedene Kammern für verschiedene Abfälle, zum Beispiel für Papier, Plastik, Metall oder Glas. Damit möglichst viel hineinpasst, wird der Müll zusammengequetscht, bevor der Lkw ihn wegbringt. </a:t>
            </a:r>
          </a:p>
          <a:p>
            <a:endParaRPr lang="en-GB" sz="1100" dirty="0"/>
          </a:p>
          <a:p>
            <a:pPr defTabSz="465887">
              <a:defRPr/>
            </a:pPr>
            <a:r>
              <a:rPr lang="de-DE" sz="1100" dirty="0"/>
              <a:t>Die größten und längsten Lastwagen nennt man Sattelzüge. Sie ziehen einen so genannten „Auflieger“ und transportieren meistens große Lasten über weite Entfernungen auf der Autobahn, zum Beispiel Früchte von Spanien nach Deutschland.</a:t>
            </a:r>
          </a:p>
          <a:p>
            <a:r>
              <a:rPr lang="de-DE" sz="1100" dirty="0"/>
              <a:t> </a:t>
            </a:r>
          </a:p>
          <a:p>
            <a:pPr defTabSz="465887">
              <a:defRPr/>
            </a:pPr>
            <a:r>
              <a:rPr lang="de-DE" sz="1100" dirty="0"/>
              <a:t>Dieser Sattelzug ist viereinhalb Meter hoch und mit Auflieger 16 Meter 50 lang. Damit ist er so hoch wie eine weibliche Giraffe und länger als drei oder vier normale Autos!</a:t>
            </a:r>
          </a:p>
          <a:p>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4</a:t>
            </a:fld>
            <a:endParaRPr lang="sv-SE"/>
          </a:p>
        </p:txBody>
      </p:sp>
    </p:spTree>
    <p:extLst>
      <p:ext uri="{BB962C8B-B14F-4D97-AF65-F5344CB8AC3E}">
        <p14:creationId xmlns:p14="http://schemas.microsoft.com/office/powerpoint/2010/main" val="3182822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a:xfrm>
            <a:off x="523129" y="4140340"/>
            <a:ext cx="5937216" cy="4600858"/>
          </a:xfrm>
        </p:spPr>
        <p:txBody>
          <a:bodyPr>
            <a:normAutofit/>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Was meint ihr: Wie fühlt es sich an, in einem so riesigen Lastwagen zu sitzen?</a:t>
            </a:r>
          </a:p>
          <a:p>
            <a:pPr marL="174708" indent="-174708" defTabSz="465887">
              <a:buFontTx/>
              <a:buChar char="-"/>
              <a:defRPr/>
            </a:pPr>
            <a:r>
              <a:rPr lang="de-DE" sz="1100" dirty="0"/>
              <a:t>Wie viele Leute seht ihr auf dem Bild? Glaubt ihr, dass es schwierig war, sie alle zu sehen? </a:t>
            </a:r>
          </a:p>
          <a:p>
            <a:pPr marL="174708" indent="-174708" defTabSz="465887">
              <a:buFontTx/>
              <a:buChar char="-"/>
              <a:defRPr/>
            </a:pPr>
            <a:r>
              <a:rPr lang="de-DE" sz="1100" dirty="0" smtClean="0"/>
              <a:t>Was macht ihr im Straßenverkehr, um euch zu vergewissern, dass der Fahrer euch sieht?</a:t>
            </a:r>
          </a:p>
          <a:p>
            <a:endParaRPr lang="en-GB" sz="1100" dirty="0"/>
          </a:p>
          <a:p>
            <a:r>
              <a:rPr lang="de-DE" sz="1100" b="1" dirty="0"/>
              <a:t>Erklären Sie Folgendes:</a:t>
            </a:r>
            <a:endParaRPr lang="en-GB" sz="1100" dirty="0"/>
          </a:p>
          <a:p>
            <a:r>
              <a:rPr lang="de-DE" sz="1100" dirty="0"/>
              <a:t>Es kann schwierig sein, zu sehen, was rund um einen Lastwagen oder Bus passiert. Das liegt daran, dass das Fahrzeug so groß ist und – bei einem Lastwagen – der Fahrer so weit oben sitzt. </a:t>
            </a:r>
          </a:p>
          <a:p>
            <a:endParaRPr lang="en-GB" sz="1100" dirty="0"/>
          </a:p>
          <a:p>
            <a:r>
              <a:rPr lang="de-DE" sz="1100" dirty="0"/>
              <a:t>Der Fahrer muss sich nach vorne und zu den Seiten lehnen, um sicher zu sein, dass er alles sieht. Außerdem schaut er in die Spiegel, um zu erkennen, was hinter und neben ihm und direkt vor ihm passiert.</a:t>
            </a:r>
          </a:p>
          <a:p>
            <a:r>
              <a:rPr lang="de-DE" sz="1100" dirty="0"/>
              <a:t>  </a:t>
            </a:r>
          </a:p>
          <a:p>
            <a:r>
              <a:rPr lang="de-DE" sz="1100" dirty="0"/>
              <a:t>Auch wenn wir den Lastwagen sehen können, heißt das noch längst nicht, dass der Lastwagenfahrer auch uns sieht. </a:t>
            </a:r>
          </a:p>
          <a:p>
            <a:endParaRPr lang="en-GB" sz="1100" dirty="0"/>
          </a:p>
          <a:p>
            <a:r>
              <a:rPr lang="de-DE" sz="1100" dirty="0"/>
              <a:t>Deshalb ist es wichtig, dass wir immer versuchen, Blickkontakt zum Fahrer herzustellen, damit wir sicher sein können, dass er uns sieht. </a:t>
            </a:r>
          </a:p>
          <a:p>
            <a:endParaRPr lang="en-GB" sz="2200"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5</a:t>
            </a:fld>
            <a:endParaRPr lang="sv-SE"/>
          </a:p>
        </p:txBody>
      </p:sp>
    </p:spTree>
    <p:extLst>
      <p:ext uri="{BB962C8B-B14F-4D97-AF65-F5344CB8AC3E}">
        <p14:creationId xmlns:p14="http://schemas.microsoft.com/office/powerpoint/2010/main" val="230834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normAutofit/>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Was meint ihr: Kann der Fahrer alle im Bild gezeigten Fahrräder sehen, wenn er so weit oben und in einem so großen Fahrzeug sitzt?</a:t>
            </a:r>
          </a:p>
          <a:p>
            <a:pPr marL="174708" indent="-174708" defTabSz="465887">
              <a:buFontTx/>
              <a:buChar char="-"/>
              <a:defRPr/>
            </a:pPr>
            <a:r>
              <a:rPr lang="de-DE" sz="1100" dirty="0"/>
              <a:t>Was meint ihr: Welche dieser Fahrräder sind für den Lkw-Fahrer am schwersten zu erkennen? Welche dieser Fahrräder befinden sich an der sichersten Stelle?</a:t>
            </a:r>
          </a:p>
          <a:p>
            <a:endParaRPr lang="en-GB" sz="1100" dirty="0"/>
          </a:p>
          <a:p>
            <a:r>
              <a:rPr lang="de-DE" sz="1100" b="1" dirty="0"/>
              <a:t>Erklären Sie Folgendes:</a:t>
            </a:r>
          </a:p>
          <a:p>
            <a:r>
              <a:rPr lang="de-DE" sz="1100" dirty="0"/>
              <a:t>Wenn ihr mit dem Rad unterwegs seid, müsst ihr unbedingt daran denken, dass Lastwagenfahrer euch vielleicht nicht sehen können.  </a:t>
            </a:r>
          </a:p>
          <a:p>
            <a:endParaRPr lang="en-GB" sz="1100" dirty="0"/>
          </a:p>
          <a:p>
            <a:r>
              <a:rPr lang="de-DE" sz="1100" dirty="0"/>
              <a:t>Der Fahrer muss sich zur Seite lehnen und in die Spiegel schauen, um alle auf dem Bild gezeigten Fahrräder zu sehen. Am schwersten zu erkennen sind die drei Fahrräder ganz vorn. Auch das grüne Fahrrad rechts neben dem Lastwagen ist für den Fahrer möglicherweise schwer zu sehen. Am sichersten sind die Fahrräder weiter hinten. </a:t>
            </a:r>
          </a:p>
          <a:p>
            <a:endParaRPr lang="en-GB" i="1"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6</a:t>
            </a:fld>
            <a:endParaRPr lang="sv-SE"/>
          </a:p>
        </p:txBody>
      </p:sp>
    </p:spTree>
    <p:extLst>
      <p:ext uri="{BB962C8B-B14F-4D97-AF65-F5344CB8AC3E}">
        <p14:creationId xmlns:p14="http://schemas.microsoft.com/office/powerpoint/2010/main" val="1374214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a:xfrm>
            <a:off x="523129" y="4140342"/>
            <a:ext cx="5937216" cy="4902058"/>
          </a:xfrm>
        </p:spPr>
        <p:txBody>
          <a:bodyPr>
            <a:normAutofit fontScale="92500"/>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Habt ihr schon mal gesehen, wie ein Lastwagen an einer Kreuzung abbiegt? Wie sah das aus?  </a:t>
            </a:r>
          </a:p>
          <a:p>
            <a:pPr marL="174708" indent="-174708" defTabSz="465887">
              <a:buFontTx/>
              <a:buChar char="-"/>
              <a:defRPr/>
            </a:pPr>
            <a:r>
              <a:rPr lang="de-DE" sz="1100" dirty="0"/>
              <a:t>Wisst ihr, wie man auf Nummer sicher geht, wenn man mit dem Fahrrad neben einem Lastwagen herfährt?</a:t>
            </a:r>
          </a:p>
          <a:p>
            <a:endParaRPr lang="en-GB" sz="1100" dirty="0"/>
          </a:p>
          <a:p>
            <a:r>
              <a:rPr lang="de-DE" sz="1100" b="1" dirty="0"/>
              <a:t>Erklären Sie Folgendes:</a:t>
            </a:r>
            <a:endParaRPr lang="en-GB" sz="1100" dirty="0"/>
          </a:p>
          <a:p>
            <a:pPr defTabSz="931774">
              <a:defRPr/>
            </a:pPr>
            <a:r>
              <a:rPr lang="de-DE" sz="1100" dirty="0"/>
              <a:t>Rechtsverkehr</a:t>
            </a:r>
            <a:r>
              <a:rPr dirty="0"/>
              <a:t/>
            </a:r>
            <a:br>
              <a:rPr dirty="0"/>
            </a:br>
            <a:r>
              <a:rPr lang="de-DE" sz="1100" dirty="0"/>
              <a:t>Die meisten Unfälle mit Radfahrern und Lkw passieren, wenn der Lkw gerade dabei ist, nach rechts abzubiegen, wie es hier zu sehen ist. Dabei besteht die Gefahr, dass der Fahrer euch nicht sieht und ein schwerer Unfall passiert.</a:t>
            </a:r>
            <a:endParaRPr lang="en-GB" sz="1100" dirty="0"/>
          </a:p>
          <a:p>
            <a:pPr defTabSz="931774">
              <a:defRPr/>
            </a:pPr>
            <a:endParaRPr lang="en-GB" sz="1100" dirty="0"/>
          </a:p>
          <a:p>
            <a:r>
              <a:rPr lang="de-DE" sz="1100" dirty="0" smtClean="0"/>
              <a:t>Lastwagen und Busse müssen beim Abbiegen weiter ausholen. Weil sie nicht direkt am Bordstein entlang nach rechts abbiegen können, fahren sie weiter in die Kreuzung hinein und biegen erst dann ab. Darum kann es für euch als Radfahrer neben oder hinter einem Lkw oder Lastwagen so </a:t>
            </a:r>
            <a:r>
              <a:rPr lang="de-DE" sz="1100" i="1" dirty="0"/>
              <a:t>aussehen</a:t>
            </a:r>
            <a:r>
              <a:rPr lang="de-DE" sz="1100" dirty="0"/>
              <a:t>, als würde er geradeaus fahren, obwohl er in Wirklichkeit abbiegen will. </a:t>
            </a:r>
          </a:p>
          <a:p>
            <a:pPr>
              <a:defRPr/>
            </a:pPr>
            <a:endParaRPr lang="en-GB" sz="1100" dirty="0" smtClean="0"/>
          </a:p>
          <a:p>
            <a:pPr>
              <a:defRPr/>
            </a:pPr>
            <a:endParaRPr lang="en-GB" sz="1100" dirty="0"/>
          </a:p>
          <a:p>
            <a:pPr>
              <a:defRPr/>
            </a:pPr>
            <a:r>
              <a:rPr lang="de-DE" sz="1100" i="1" dirty="0"/>
              <a:t>Linksverkehr</a:t>
            </a:r>
            <a:r>
              <a:rPr dirty="0"/>
              <a:t/>
            </a:r>
            <a:br>
              <a:rPr dirty="0"/>
            </a:br>
            <a:r>
              <a:rPr lang="de-DE" sz="1100" i="1" dirty="0"/>
              <a:t>Die meisten Unfälle mit Radfahrern und Lkw passieren, wenn der Lkw gerade dabei ist, nach links abzubiegen. Dieses Bild zeigt, wie das im Rechtsverkehr aussieht. Dabei besteht die Gefahr, dass der Fahrer euch nicht sieht und ein schwerer Unfall passiert.</a:t>
            </a:r>
            <a:endParaRPr lang="en-GB" sz="1100" i="1" dirty="0"/>
          </a:p>
          <a:p>
            <a:pPr>
              <a:defRPr/>
            </a:pPr>
            <a:endParaRPr lang="en-GB" sz="1100" i="1" dirty="0"/>
          </a:p>
          <a:p>
            <a:r>
              <a:rPr lang="de-DE" sz="1100" i="1" dirty="0" smtClean="0"/>
              <a:t>Lastwagen und Busse müssen beim Abbiegen weiter ausholen. Weil sie nicht direkt am Bordstein entlang nach links abbiegen können, fahren sie weiter in die Kreuzung hinein und biegen erst dann ab. Darum kann es für euch als Radfahrer neben oder hinter einem Lkw oder Lastwagen so aussehen, als würde er geradeaus fahren, obwohl er in Wirklichkeit abbiegen will. </a:t>
            </a:r>
            <a:endParaRPr lang="en-GB" sz="1100" i="1" dirty="0"/>
          </a:p>
          <a:p>
            <a:endParaRPr lang="en-GB" sz="1100" dirty="0"/>
          </a:p>
          <a:p>
            <a:r>
              <a:rPr lang="de-DE" sz="1100" dirty="0"/>
              <a:t>Um zu erkennen, in welche Richtung das Fahrzeug unterwegs ist, könnt ihr auf die Blinker achten. Wenn sie blinken, wird das Fahrzeug gleich abbiegen. Aber vielleicht hat der Fahrer auch vergessen, die Blinker einzuschalten. Um auf Nummer sicher zu gehen, solltet ihr deshalb an Kreuzungen immer anhalten, und zwar nicht zu nah am Fahrradübergang (immer hinter dem Auflieger, wie ihr auf dem Bild sehen könnt). Wartet, bis der Lastwagen (oder Bus) weg ist, bevor ihr weiterfahrt. </a:t>
            </a:r>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7</a:t>
            </a:fld>
            <a:endParaRPr lang="sv-SE"/>
          </a:p>
        </p:txBody>
      </p:sp>
    </p:spTree>
    <p:extLst>
      <p:ext uri="{BB962C8B-B14F-4D97-AF65-F5344CB8AC3E}">
        <p14:creationId xmlns:p14="http://schemas.microsoft.com/office/powerpoint/2010/main" val="2514801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Wisst ihr, wo ihr als Fußgänger die Straße überqueren sollt? </a:t>
            </a:r>
          </a:p>
          <a:p>
            <a:pPr marL="174708" indent="-174708" defTabSz="465887">
              <a:buFontTx/>
              <a:buChar char="-"/>
              <a:defRPr/>
            </a:pPr>
            <a:r>
              <a:rPr lang="de-DE" sz="1100" dirty="0"/>
              <a:t>Was macht ihr als Erstes, wenn ihr die Straße erreicht?</a:t>
            </a:r>
          </a:p>
          <a:p>
            <a:pPr defTabSz="465887">
              <a:defRPr/>
            </a:pPr>
            <a:endParaRPr lang="en-GB" sz="1100" b="1" dirty="0"/>
          </a:p>
          <a:p>
            <a:pPr defTabSz="465887">
              <a:defRPr/>
            </a:pPr>
            <a:r>
              <a:rPr lang="de-DE" sz="1100" b="1" dirty="0"/>
              <a:t>Erklären Sie Folgendes:</a:t>
            </a:r>
          </a:p>
          <a:p>
            <a:pPr defTabSz="465887">
              <a:defRPr/>
            </a:pPr>
            <a:r>
              <a:rPr lang="de-DE" sz="1100" dirty="0"/>
              <a:t>Wenn ihr eine Straße überqueren wollt, solltet ihr immer eine Fußgängerampel oder einen Zebrastreifen benutzen.</a:t>
            </a:r>
          </a:p>
          <a:p>
            <a:endParaRPr lang="en-GB" sz="1100" dirty="0"/>
          </a:p>
          <a:p>
            <a:r>
              <a:rPr lang="de-DE" sz="1100" dirty="0"/>
              <a:t>Achtet darauf, dass ihr wirklich </a:t>
            </a:r>
            <a:r>
              <a:rPr lang="de-DE" sz="1100" b="1" dirty="0"/>
              <a:t>STOPPT</a:t>
            </a:r>
            <a:r>
              <a:rPr lang="de-DE" sz="1100" dirty="0"/>
              <a:t>, bevor ihr die Straße überquert. </a:t>
            </a:r>
            <a:endParaRPr lang="en-GB" sz="1100" dirty="0"/>
          </a:p>
          <a:p>
            <a:endParaRPr lang="en-GB" sz="1100" dirty="0"/>
          </a:p>
          <a:p>
            <a:r>
              <a:rPr lang="de-DE" sz="1100" dirty="0"/>
              <a:t>STOPPEN ist das erste Zauberwort, dass ihr euch merken sollt.</a:t>
            </a:r>
          </a:p>
          <a:p>
            <a:pPr defTabSz="465887">
              <a:defRPr/>
            </a:pPr>
            <a:endParaRPr lang="en-GB" dirty="0" smtClean="0"/>
          </a:p>
          <a:p>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8</a:t>
            </a:fld>
            <a:endParaRPr lang="sv-SE"/>
          </a:p>
        </p:txBody>
      </p:sp>
    </p:spTree>
    <p:extLst>
      <p:ext uri="{BB962C8B-B14F-4D97-AF65-F5344CB8AC3E}">
        <p14:creationId xmlns:p14="http://schemas.microsoft.com/office/powerpoint/2010/main" val="890218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552450" y="696913"/>
            <a:ext cx="5891213" cy="3313112"/>
          </a:xfrm>
        </p:spPr>
      </p:sp>
      <p:sp>
        <p:nvSpPr>
          <p:cNvPr id="3" name="Platshållare för anteckningar 2"/>
          <p:cNvSpPr>
            <a:spLocks noGrp="1"/>
          </p:cNvSpPr>
          <p:nvPr>
            <p:ph type="body" idx="1"/>
          </p:nvPr>
        </p:nvSpPr>
        <p:spPr/>
        <p:txBody>
          <a:bodyPr/>
          <a:lstStyle/>
          <a:p>
            <a:pPr defTabSz="465887">
              <a:defRPr/>
            </a:pPr>
            <a:r>
              <a:rPr lang="de-DE" sz="1100" b="1" dirty="0"/>
              <a:t>Regen Sie ein Gespräch an, indem Sie zum Beispiel folgende Fragen stellen:</a:t>
            </a:r>
          </a:p>
          <a:p>
            <a:pPr marL="174708" indent="-174708" defTabSz="465887">
              <a:buFontTx/>
              <a:buChar char="-"/>
              <a:defRPr/>
            </a:pPr>
            <a:r>
              <a:rPr lang="de-DE" sz="1100" dirty="0"/>
              <a:t>Was sollt ihr als Nächstes tun, wenn ihr stehen geblieben seid? </a:t>
            </a:r>
          </a:p>
          <a:p>
            <a:pPr marL="174708" indent="-174708" defTabSz="465887">
              <a:buFontTx/>
              <a:buChar char="-"/>
              <a:defRPr/>
            </a:pPr>
            <a:r>
              <a:rPr lang="de-DE" sz="1100" dirty="0"/>
              <a:t>In welche Richtung sollt ihr schauen, bevor ihr die Straße überquert?</a:t>
            </a:r>
          </a:p>
          <a:p>
            <a:endParaRPr lang="en-GB" sz="1100" dirty="0"/>
          </a:p>
          <a:p>
            <a:r>
              <a:rPr lang="de-DE" sz="1100" b="1" dirty="0"/>
              <a:t>Erklären Sie Folgendes:</a:t>
            </a:r>
          </a:p>
          <a:p>
            <a:r>
              <a:rPr lang="de-DE" sz="1100" dirty="0"/>
              <a:t>Bevor ihr die Straße überquert, müsst ihr euch unbedingt gründlich </a:t>
            </a:r>
            <a:r>
              <a:rPr lang="de-DE" sz="1100" b="1" dirty="0"/>
              <a:t>UMSCHAUEN</a:t>
            </a:r>
            <a:r>
              <a:rPr lang="de-DE" sz="1100" dirty="0"/>
              <a:t>.</a:t>
            </a:r>
            <a:endParaRPr lang="en-GB" sz="1100" dirty="0"/>
          </a:p>
          <a:p>
            <a:endParaRPr lang="en-GB" sz="1100" i="1" dirty="0"/>
          </a:p>
          <a:p>
            <a:r>
              <a:rPr lang="de-DE" sz="1100" dirty="0"/>
              <a:t>Rechtsverkehr:</a:t>
            </a:r>
            <a:r>
              <a:t/>
            </a:r>
            <a:br/>
            <a:r>
              <a:rPr lang="de-DE" sz="1100" dirty="0"/>
              <a:t>Ihr sollt zuerst nach links, dann nach rechts und dann wieder nach links schauen. Und vergesst bitte nicht: Niemals auf die Fahrbahn treten, wenn gerade ein Fahrzeug kommt.</a:t>
            </a:r>
          </a:p>
          <a:p>
            <a:endParaRPr lang="en-GB" sz="1100" dirty="0"/>
          </a:p>
          <a:p>
            <a:r>
              <a:rPr lang="de-DE" sz="1100" i="1" dirty="0"/>
              <a:t>Linksverkehr:</a:t>
            </a:r>
            <a:r>
              <a:t/>
            </a:r>
            <a:br/>
            <a:r>
              <a:rPr lang="de-DE" sz="1100" i="1" dirty="0"/>
              <a:t>Ihr sollt zuerst nach rechts, dann nach links und dann wieder nach rechts schauen. Und vergesst bitte nicht: Niemals auf die Fahrbahn treten, wenn gerade ein Fahrzeug kommt.</a:t>
            </a:r>
          </a:p>
          <a:p>
            <a:endParaRPr lang="en-GB" sz="1100" dirty="0"/>
          </a:p>
          <a:p>
            <a:r>
              <a:rPr lang="de-DE" sz="1100" dirty="0"/>
              <a:t>Wenn ein Fahrzeug anhält, bemüht euch um Blickkontakt zum Fahrer.</a:t>
            </a:r>
            <a:endParaRPr lang="en-GB" sz="1100" i="1" dirty="0"/>
          </a:p>
          <a:p>
            <a:endParaRPr lang="en-GB" dirty="0"/>
          </a:p>
          <a:p>
            <a:endParaRPr lang="en-GB" dirty="0"/>
          </a:p>
        </p:txBody>
      </p:sp>
      <p:sp>
        <p:nvSpPr>
          <p:cNvPr id="4" name="Platshållare för bildnummer 3"/>
          <p:cNvSpPr>
            <a:spLocks noGrp="1"/>
          </p:cNvSpPr>
          <p:nvPr>
            <p:ph type="sldNum" sz="quarter" idx="10"/>
          </p:nvPr>
        </p:nvSpPr>
        <p:spPr/>
        <p:txBody>
          <a:bodyPr/>
          <a:lstStyle/>
          <a:p>
            <a:fld id="{CA5D3BF3-D352-46FC-8343-31F56E6730EA}" type="slidenum">
              <a:rPr lang="sv-SE" smtClean="0"/>
              <a:pPr/>
              <a:t>9</a:t>
            </a:fld>
            <a:endParaRPr lang="sv-SE"/>
          </a:p>
        </p:txBody>
      </p:sp>
    </p:spTree>
    <p:extLst>
      <p:ext uri="{BB962C8B-B14F-4D97-AF65-F5344CB8AC3E}">
        <p14:creationId xmlns:p14="http://schemas.microsoft.com/office/powerpoint/2010/main" val="463969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Rubrikbi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4478274"/>
            <a:ext cx="9144000"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10" name="Rectangle 9"/>
          <p:cNvSpPr/>
          <p:nvPr/>
        </p:nvSpPr>
        <p:spPr>
          <a:xfrm>
            <a:off x="-9144" y="4539996"/>
            <a:ext cx="224942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11" name="Rectangle 10"/>
          <p:cNvSpPr/>
          <p:nvPr/>
        </p:nvSpPr>
        <p:spPr>
          <a:xfrm>
            <a:off x="2359152" y="4533138"/>
            <a:ext cx="6784848"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9" name="Subtitle 8"/>
          <p:cNvSpPr>
            <a:spLocks noGrp="1"/>
          </p:cNvSpPr>
          <p:nvPr>
            <p:ph type="subTitle" idx="1"/>
          </p:nvPr>
        </p:nvSpPr>
        <p:spPr>
          <a:xfrm>
            <a:off x="2362200" y="4537528"/>
            <a:ext cx="6515100" cy="514350"/>
          </a:xfrm>
          <a:prstGeom prst="rect">
            <a:avLst/>
          </a:prstGeom>
        </p:spPr>
        <p:txBody>
          <a:bodyPr anchor="ctr"/>
          <a:lstStyle>
            <a:lvl1pPr marL="0" indent="0" algn="l" eaLnBrk="1" latinLnBrk="0" hangingPunct="1">
              <a:buNone/>
              <a:defRPr kumimoji="0" lang="sv-SE" sz="2800">
                <a:solidFill>
                  <a:srgbClr val="FFFFFF"/>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pPr eaLnBrk="1" latinLnBrk="0" hangingPunct="1"/>
            <a:r>
              <a:rPr kumimoji="0" lang="sv-SE" smtClean="0"/>
              <a:t>Klicka här för att ändra format på underrubrik i bakgrunden</a:t>
            </a:r>
            <a:endParaRPr kumimoji="0"/>
          </a:p>
        </p:txBody>
      </p:sp>
      <p:sp>
        <p:nvSpPr>
          <p:cNvPr id="28" name="Date Placeholder 27"/>
          <p:cNvSpPr>
            <a:spLocks noGrp="1"/>
          </p:cNvSpPr>
          <p:nvPr>
            <p:ph type="dt" sz="half" idx="10"/>
          </p:nvPr>
        </p:nvSpPr>
        <p:spPr>
          <a:xfrm>
            <a:off x="76200" y="4551524"/>
            <a:ext cx="2057400" cy="514350"/>
          </a:xfrm>
          <a:prstGeom prst="rect">
            <a:avLst/>
          </a:prstGeom>
        </p:spPr>
        <p:txBody>
          <a:bodyPr>
            <a:noAutofit/>
          </a:bodyPr>
          <a:lstStyle>
            <a:lvl1pPr algn="ctr" eaLnBrk="1" latinLnBrk="0" hangingPunct="1">
              <a:defRPr kumimoji="0" lang="sv-SE" sz="2000">
                <a:solidFill>
                  <a:srgbClr val="FFFFFF"/>
                </a:solidFill>
              </a:defRPr>
            </a:lvl1pPr>
            <a:extLst/>
          </a:lstStyle>
          <a:p>
            <a:pPr algn="ctr"/>
            <a:fld id="{047E157E-8DCB-4F70-A0AF-5EB586A91DD4}" type="datetime1">
              <a:rPr kumimoji="0" lang="sv-SE">
                <a:solidFill>
                  <a:srgbClr val="FFFFFF"/>
                </a:solidFill>
              </a:rPr>
              <a:pPr algn="ctr"/>
              <a:t>2015-06-04</a:t>
            </a:fld>
            <a:endParaRPr kumimoji="0" lang="sv-SE" sz="2000">
              <a:solidFill>
                <a:srgbClr val="FFFFFF"/>
              </a:solidFill>
            </a:endParaRPr>
          </a:p>
        </p:txBody>
      </p:sp>
      <p:sp>
        <p:nvSpPr>
          <p:cNvPr id="29" name="Slide Number Placeholder 28"/>
          <p:cNvSpPr>
            <a:spLocks noGrp="1"/>
          </p:cNvSpPr>
          <p:nvPr>
            <p:ph type="sldNum" sz="quarter" idx="12"/>
          </p:nvPr>
        </p:nvSpPr>
        <p:spPr>
          <a:xfrm>
            <a:off x="8001000" y="171450"/>
            <a:ext cx="838200" cy="285750"/>
          </a:xfrm>
          <a:prstGeom prst="rect">
            <a:avLst/>
          </a:prstGeom>
        </p:spPr>
        <p:txBody>
          <a:bodyPr/>
          <a:lstStyle>
            <a:lvl1pPr eaLnBrk="1" latinLnBrk="0" hangingPunct="1">
              <a:defRPr kumimoji="0" lang="sv-SE">
                <a:solidFill>
                  <a:schemeClr val="tx2"/>
                </a:solidFill>
              </a:defRPr>
            </a:lvl1pPr>
            <a:extLst/>
          </a:lstStyle>
          <a:p>
            <a:fld id="{8F82E0A0-C266-4798-8C8F-B9F91E9DA37E}" type="slidenum">
              <a:rPr kumimoji="0" lang="sv-SE">
                <a:solidFill>
                  <a:schemeClr val="tx2"/>
                </a:solidFill>
              </a:rPr>
              <a:pPr/>
              <a:t>‹#›</a:t>
            </a:fld>
            <a:endParaRPr kumimoji="0" lang="sv-SE">
              <a:solidFill>
                <a:schemeClr val="tx2"/>
              </a:solidFill>
            </a:endParaRPr>
          </a:p>
        </p:txBody>
      </p:sp>
      <p:sp>
        <p:nvSpPr>
          <p:cNvPr id="12" name="Title 11"/>
          <p:cNvSpPr>
            <a:spLocks noGrp="1"/>
          </p:cNvSpPr>
          <p:nvPr>
            <p:ph type="title"/>
          </p:nvPr>
        </p:nvSpPr>
        <p:spPr>
          <a:xfrm>
            <a:off x="2362200" y="2343150"/>
            <a:ext cx="6477000" cy="2038350"/>
          </a:xfrm>
          <a:prstGeom prst="rect">
            <a:avLst/>
          </a:prstGeom>
        </p:spPr>
        <p:txBody>
          <a:bodyPr rtlCol="0" anchor="b"/>
          <a:lstStyle>
            <a:lvl1pPr eaLnBrk="1" latinLnBrk="0" hangingPunct="1">
              <a:defRPr kumimoji="0" lang="sv-SE" cap="all" baseline="0"/>
            </a:lvl1pPr>
            <a:extLst/>
          </a:lstStyle>
          <a:p>
            <a:pPr eaLnBrk="1" latinLnBrk="0" hangingPunct="1"/>
            <a:r>
              <a:rPr kumimoji="0" lang="sv-SE" smtClean="0"/>
              <a:t>Klicka här för att ändra format</a:t>
            </a:r>
            <a:endParaRPr kumimoji="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rt Page">
    <p:spTree>
      <p:nvGrpSpPr>
        <p:cNvPr id="1" name=""/>
        <p:cNvGrpSpPr/>
        <p:nvPr/>
      </p:nvGrpSpPr>
      <p:grpSpPr>
        <a:xfrm>
          <a:off x="0" y="0"/>
          <a:ext cx="0" cy="0"/>
          <a:chOff x="0" y="0"/>
          <a:chExt cx="0" cy="0"/>
        </a:xfrm>
      </p:grpSpPr>
      <p:pic>
        <p:nvPicPr>
          <p:cNvPr id="2" name="Bildobjekt 1" descr="Logo_whit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79625" y="375507"/>
            <a:ext cx="6784753" cy="3816424"/>
          </a:xfrm>
          <a:prstGeom prst="rect">
            <a:avLst/>
          </a:prstGeom>
        </p:spPr>
      </p:pic>
      <p:pic>
        <p:nvPicPr>
          <p:cNvPr id="4" name="Bildobjekt 3" descr="Volvo logo 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12360" y="4731990"/>
            <a:ext cx="1080120" cy="144737"/>
          </a:xfrm>
          <a:prstGeom prst="rect">
            <a:avLst/>
          </a:prstGeom>
        </p:spPr>
      </p:pic>
    </p:spTree>
    <p:extLst>
      <p:ext uri="{BB962C8B-B14F-4D97-AF65-F5344CB8AC3E}">
        <p14:creationId xmlns:p14="http://schemas.microsoft.com/office/powerpoint/2010/main" val="387784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Anpassad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lstStyle>
            <a:extLst/>
          </a:lstStyle>
          <a:p>
            <a:pPr eaLnBrk="1" latinLnBrk="0" hangingPunct="1"/>
            <a:r>
              <a:rPr kumimoji="0" lang="sv-SE" smtClean="0"/>
              <a:t>Klicka här för att ändra format</a:t>
            </a:r>
            <a:endParaRPr kumimoji="0"/>
          </a:p>
        </p:txBody>
      </p:sp>
      <p:sp>
        <p:nvSpPr>
          <p:cNvPr id="3" name="Date Placeholder 2"/>
          <p:cNvSpPr>
            <a:spLocks noGrp="1"/>
          </p:cNvSpPr>
          <p:nvPr>
            <p:ph type="dt" sz="half" idx="10"/>
          </p:nvPr>
        </p:nvSpPr>
        <p:spPr>
          <a:xfrm>
            <a:off x="6096000" y="4686300"/>
            <a:ext cx="2667000" cy="273844"/>
          </a:xfrm>
          <a:prstGeom prst="rect">
            <a:avLst/>
          </a:prstGeom>
        </p:spPr>
        <p:txBody>
          <a:bodyPr/>
          <a:lstStyle>
            <a:extLst/>
          </a:lstStyle>
          <a:p>
            <a:fld id="{E4606EA6-EFEA-4C30-9264-4F9291A5780D}" type="datetime1">
              <a:rPr kumimoji="0" lang="sv-SE"/>
              <a:pPr/>
              <a:t>2015-06-04</a:t>
            </a:fld>
            <a:endParaRPr kumimoji="0" lang="sv-SE"/>
          </a:p>
        </p:txBody>
      </p:sp>
      <p:sp>
        <p:nvSpPr>
          <p:cNvPr id="4" name="Footer Placeholder 3"/>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5" name="Slide Number Placeholder 4"/>
          <p:cNvSpPr>
            <a:spLocks noGrp="1"/>
          </p:cNvSpPr>
          <p:nvPr>
            <p:ph type="sldNum" sz="quarter" idx="12"/>
          </p:nvPr>
        </p:nvSpPr>
        <p:spPr>
          <a:xfrm>
            <a:off x="0" y="1123507"/>
            <a:ext cx="533400" cy="183357"/>
          </a:xfrm>
          <a:prstGeom prst="rect">
            <a:avLst/>
          </a:prstGeom>
        </p:spPr>
        <p:txBody>
          <a:bodyPr/>
          <a:lstStyle>
            <a:extLst/>
          </a:lstStyle>
          <a:p>
            <a:pPr algn="ctr"/>
            <a:fld id="{8F82E0A0-C266-4798-8C8F-B9F91E9DA37E}" type="slidenum">
              <a:rPr kumimoji="0" lang="sv-SE" sz="1400" b="1">
                <a:solidFill>
                  <a:srgbClr val="FFFFFF"/>
                </a:solidFill>
              </a:rPr>
              <a:pPr algn="ctr"/>
              <a:t>‹#›</a:t>
            </a:fld>
            <a:endParaRPr kumimoji="0" lang="sv-SE"/>
          </a:p>
        </p:txBody>
      </p:sp>
      <p:sp>
        <p:nvSpPr>
          <p:cNvPr id="7" name="Content Placeholder 6"/>
          <p:cNvSpPr>
            <a:spLocks noGrp="1"/>
          </p:cNvSpPr>
          <p:nvPr>
            <p:ph sz="quarter" idx="13"/>
          </p:nvPr>
        </p:nvSpPr>
        <p:spPr>
          <a:xfrm>
            <a:off x="609600" y="1352550"/>
            <a:ext cx="8153400" cy="32766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Tree>
    <p:extLst>
      <p:ext uri="{BB962C8B-B14F-4D97-AF65-F5344CB8AC3E}">
        <p14:creationId xmlns:p14="http://schemas.microsoft.com/office/powerpoint/2010/main" val="1099634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0_Anpassad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lstStyle>
            <a:extLst/>
          </a:lstStyle>
          <a:p>
            <a:pPr eaLnBrk="1" latinLnBrk="0" hangingPunct="1"/>
            <a:r>
              <a:rPr kumimoji="0" lang="sv-SE" smtClean="0"/>
              <a:t>Klicka här för att ändra format</a:t>
            </a:r>
            <a:endParaRPr kumimoji="0"/>
          </a:p>
        </p:txBody>
      </p:sp>
      <p:sp>
        <p:nvSpPr>
          <p:cNvPr id="3" name="Date Placeholder 2"/>
          <p:cNvSpPr>
            <a:spLocks noGrp="1"/>
          </p:cNvSpPr>
          <p:nvPr>
            <p:ph type="dt" sz="half" idx="10"/>
          </p:nvPr>
        </p:nvSpPr>
        <p:spPr>
          <a:xfrm>
            <a:off x="6096000" y="4686300"/>
            <a:ext cx="2667000" cy="273844"/>
          </a:xfrm>
          <a:prstGeom prst="rect">
            <a:avLst/>
          </a:prstGeom>
        </p:spPr>
        <p:txBody>
          <a:bodyPr/>
          <a:lstStyle>
            <a:extLst/>
          </a:lstStyle>
          <a:p>
            <a:fld id="{E4606EA6-EFEA-4C30-9264-4F9291A5780D}" type="datetime1">
              <a:rPr kumimoji="0" lang="sv-SE"/>
              <a:pPr/>
              <a:t>2015-06-04</a:t>
            </a:fld>
            <a:endParaRPr kumimoji="0" lang="sv-SE"/>
          </a:p>
        </p:txBody>
      </p:sp>
      <p:sp>
        <p:nvSpPr>
          <p:cNvPr id="4" name="Footer Placeholder 3"/>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5" name="Slide Number Placeholder 4"/>
          <p:cNvSpPr>
            <a:spLocks noGrp="1"/>
          </p:cNvSpPr>
          <p:nvPr>
            <p:ph type="sldNum" sz="quarter" idx="12"/>
          </p:nvPr>
        </p:nvSpPr>
        <p:spPr>
          <a:xfrm>
            <a:off x="0" y="1123507"/>
            <a:ext cx="533400" cy="183357"/>
          </a:xfrm>
          <a:prstGeom prst="rect">
            <a:avLst/>
          </a:prstGeom>
        </p:spPr>
        <p:txBody>
          <a:bodyPr/>
          <a:lstStyle>
            <a:extLst/>
          </a:lstStyle>
          <a:p>
            <a:pPr algn="ctr"/>
            <a:fld id="{8F82E0A0-C266-4798-8C8F-B9F91E9DA37E}" type="slidenum">
              <a:rPr kumimoji="0" lang="sv-SE" sz="1400" b="1">
                <a:solidFill>
                  <a:srgbClr val="FFFFFF"/>
                </a:solidFill>
              </a:rPr>
              <a:pPr algn="ctr"/>
              <a:t>‹#›</a:t>
            </a:fld>
            <a:endParaRPr kumimoji="0" lang="sv-SE"/>
          </a:p>
        </p:txBody>
      </p:sp>
      <p:sp>
        <p:nvSpPr>
          <p:cNvPr id="7" name="Content Placeholder 6"/>
          <p:cNvSpPr>
            <a:spLocks noGrp="1"/>
          </p:cNvSpPr>
          <p:nvPr>
            <p:ph sz="quarter" idx="13"/>
          </p:nvPr>
        </p:nvSpPr>
        <p:spPr>
          <a:xfrm>
            <a:off x="609600" y="1352550"/>
            <a:ext cx="8153400" cy="32766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Tree>
    <p:extLst>
      <p:ext uri="{BB962C8B-B14F-4D97-AF65-F5344CB8AC3E}">
        <p14:creationId xmlns:p14="http://schemas.microsoft.com/office/powerpoint/2010/main" val="38354848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Anpassad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lstStyle>
            <a:extLst/>
          </a:lstStyle>
          <a:p>
            <a:pPr eaLnBrk="1" latinLnBrk="0" hangingPunct="1"/>
            <a:r>
              <a:rPr kumimoji="0" lang="sv-SE" smtClean="0"/>
              <a:t>Klicka här för att ändra format</a:t>
            </a:r>
            <a:endParaRPr kumimoji="0"/>
          </a:p>
        </p:txBody>
      </p:sp>
      <p:sp>
        <p:nvSpPr>
          <p:cNvPr id="3" name="Date Placeholder 2"/>
          <p:cNvSpPr>
            <a:spLocks noGrp="1"/>
          </p:cNvSpPr>
          <p:nvPr>
            <p:ph type="dt" sz="half" idx="10"/>
          </p:nvPr>
        </p:nvSpPr>
        <p:spPr>
          <a:xfrm>
            <a:off x="6096000" y="4686300"/>
            <a:ext cx="2667000" cy="273844"/>
          </a:xfrm>
          <a:prstGeom prst="rect">
            <a:avLst/>
          </a:prstGeom>
        </p:spPr>
        <p:txBody>
          <a:bodyPr/>
          <a:lstStyle>
            <a:extLst/>
          </a:lstStyle>
          <a:p>
            <a:fld id="{E4606EA6-EFEA-4C30-9264-4F9291A5780D}" type="datetime1">
              <a:rPr kumimoji="0" lang="sv-SE"/>
              <a:pPr/>
              <a:t>2015-06-04</a:t>
            </a:fld>
            <a:endParaRPr kumimoji="0" lang="sv-SE"/>
          </a:p>
        </p:txBody>
      </p:sp>
      <p:sp>
        <p:nvSpPr>
          <p:cNvPr id="4" name="Footer Placeholder 3"/>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5" name="Slide Number Placeholder 4"/>
          <p:cNvSpPr>
            <a:spLocks noGrp="1"/>
          </p:cNvSpPr>
          <p:nvPr>
            <p:ph type="sldNum" sz="quarter" idx="12"/>
          </p:nvPr>
        </p:nvSpPr>
        <p:spPr>
          <a:xfrm>
            <a:off x="0" y="1123507"/>
            <a:ext cx="533400" cy="183357"/>
          </a:xfrm>
          <a:prstGeom prst="rect">
            <a:avLst/>
          </a:prstGeom>
        </p:spPr>
        <p:txBody>
          <a:bodyPr/>
          <a:lstStyle>
            <a:extLst/>
          </a:lstStyle>
          <a:p>
            <a:pPr algn="ctr"/>
            <a:fld id="{8F82E0A0-C266-4798-8C8F-B9F91E9DA37E}" type="slidenum">
              <a:rPr kumimoji="0" lang="sv-SE" sz="1400" b="1">
                <a:solidFill>
                  <a:srgbClr val="FFFFFF"/>
                </a:solidFill>
              </a:rPr>
              <a:pPr algn="ctr"/>
              <a:t>‹#›</a:t>
            </a:fld>
            <a:endParaRPr kumimoji="0" lang="sv-SE"/>
          </a:p>
        </p:txBody>
      </p:sp>
      <p:sp>
        <p:nvSpPr>
          <p:cNvPr id="7" name="Content Placeholder 6"/>
          <p:cNvSpPr>
            <a:spLocks noGrp="1"/>
          </p:cNvSpPr>
          <p:nvPr>
            <p:ph sz="quarter" idx="13"/>
          </p:nvPr>
        </p:nvSpPr>
        <p:spPr>
          <a:xfrm>
            <a:off x="609600" y="1352550"/>
            <a:ext cx="8153400" cy="32766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vsnittsrubrik">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057400"/>
            <a:ext cx="7123113" cy="1254919"/>
          </a:xfrm>
          <a:prstGeom prst="rect">
            <a:avLst/>
          </a:prstGeom>
        </p:spPr>
        <p:txBody>
          <a:bodyPr anchor="t"/>
          <a:lstStyle>
            <a:lvl1pPr eaLnBrk="1" latinLnBrk="0" hangingPunct="1">
              <a:buNone/>
              <a:defRPr kumimoji="0" lang="sv-SE" sz="2800">
                <a:solidFill>
                  <a:schemeClr val="tx2"/>
                </a:solidFill>
              </a:defRPr>
            </a:lvl1pPr>
            <a:lvl2pPr eaLnBrk="1" latinLnBrk="0" hangingPunct="1">
              <a:buNone/>
              <a:defRPr kumimoji="0" lang="sv-SE" sz="1800">
                <a:solidFill>
                  <a:schemeClr val="tx1">
                    <a:tint val="75000"/>
                  </a:schemeClr>
                </a:solidFill>
              </a:defRPr>
            </a:lvl2pPr>
            <a:lvl3pPr eaLnBrk="1" latinLnBrk="0" hangingPunct="1">
              <a:buNone/>
              <a:defRPr kumimoji="0" lang="sv-SE" sz="1600">
                <a:solidFill>
                  <a:schemeClr val="tx1">
                    <a:tint val="75000"/>
                  </a:schemeClr>
                </a:solidFill>
              </a:defRPr>
            </a:lvl3pPr>
            <a:lvl4pPr eaLnBrk="1" latinLnBrk="0" hangingPunct="1">
              <a:buNone/>
              <a:defRPr kumimoji="0" lang="sv-SE" sz="1400">
                <a:solidFill>
                  <a:schemeClr val="tx1">
                    <a:tint val="75000"/>
                  </a:schemeClr>
                </a:solidFill>
              </a:defRPr>
            </a:lvl4pPr>
            <a:lvl5pPr eaLnBrk="1" latinLnBrk="0" hangingPunct="1">
              <a:buNone/>
              <a:defRPr kumimoji="0" lang="sv-SE" sz="1400">
                <a:solidFill>
                  <a:schemeClr val="tx1">
                    <a:tint val="75000"/>
                  </a:schemeClr>
                </a:solidFill>
              </a:defRPr>
            </a:lvl5pPr>
            <a:extLst/>
          </a:lstStyle>
          <a:p>
            <a:pPr lvl="0" eaLnBrk="1" latinLnBrk="0" hangingPunct="1"/>
            <a:r>
              <a:rPr kumimoji="0" lang="sv-SE" smtClean="0"/>
              <a:t>Klicka här för att ändra format på bakgrundstexten</a:t>
            </a:r>
          </a:p>
        </p:txBody>
      </p:sp>
      <p:sp>
        <p:nvSpPr>
          <p:cNvPr id="7" name="Rectangle 6"/>
          <p:cNvSpPr/>
          <p:nvPr/>
        </p:nvSpPr>
        <p:spPr>
          <a:xfrm>
            <a:off x="0" y="1143000"/>
            <a:ext cx="9144000"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8" name="Rectangle 7"/>
          <p:cNvSpPr/>
          <p:nvPr/>
        </p:nvSpPr>
        <p:spPr>
          <a:xfrm>
            <a:off x="0" y="1200150"/>
            <a:ext cx="1295400"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9" name="Rectangle 8"/>
          <p:cNvSpPr/>
          <p:nvPr/>
        </p:nvSpPr>
        <p:spPr>
          <a:xfrm>
            <a:off x="1371600" y="1200150"/>
            <a:ext cx="7772400"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2" name="Title 1"/>
          <p:cNvSpPr>
            <a:spLocks noGrp="1"/>
          </p:cNvSpPr>
          <p:nvPr>
            <p:ph type="title" hasCustomPrompt="1"/>
          </p:nvPr>
        </p:nvSpPr>
        <p:spPr>
          <a:xfrm>
            <a:off x="1371600" y="1200150"/>
            <a:ext cx="7620000" cy="742950"/>
          </a:xfrm>
          <a:prstGeom prst="rect">
            <a:avLst/>
          </a:prstGeom>
        </p:spPr>
        <p:txBody>
          <a:bodyPr/>
          <a:lstStyle>
            <a:lvl1pPr algn="l" eaLnBrk="1" latinLnBrk="0" hangingPunct="1">
              <a:buNone/>
              <a:defRPr kumimoji="0" lang="sv-SE" sz="4400" b="0" cap="none">
                <a:solidFill>
                  <a:srgbClr val="FFFFFF"/>
                </a:solidFill>
              </a:defRPr>
            </a:lvl1pPr>
            <a:extLst/>
          </a:lstStyle>
          <a:p>
            <a:r>
              <a:rPr kumimoji="0" lang="sv-SE"/>
              <a:t>Klicka för att ändra formatet för bakgrundsrubriken</a:t>
            </a:r>
          </a:p>
        </p:txBody>
      </p:sp>
      <p:sp>
        <p:nvSpPr>
          <p:cNvPr id="12" name="Date Placeholder 11"/>
          <p:cNvSpPr>
            <a:spLocks noGrp="1"/>
          </p:cNvSpPr>
          <p:nvPr>
            <p:ph type="dt" sz="half" idx="10"/>
          </p:nvPr>
        </p:nvSpPr>
        <p:spPr>
          <a:xfrm>
            <a:off x="6096000" y="4686300"/>
            <a:ext cx="2667000" cy="273844"/>
          </a:xfrm>
          <a:prstGeom prst="rect">
            <a:avLst/>
          </a:prstGeom>
        </p:spPr>
        <p:txBody>
          <a:bodyPr/>
          <a:lstStyle>
            <a:extLst/>
          </a:lstStyle>
          <a:p>
            <a:fld id="{6FCF9F07-3BC7-4570-B054-79111B0A380C}" type="datetime1">
              <a:rPr kumimoji="0" lang="sv-SE"/>
              <a:pPr/>
              <a:t>2015-06-04</a:t>
            </a:fld>
            <a:endParaRPr kumimoji="0" lang="sv-SE"/>
          </a:p>
        </p:txBody>
      </p:sp>
      <p:sp>
        <p:nvSpPr>
          <p:cNvPr id="13" name="Slide Number Placeholder 12"/>
          <p:cNvSpPr>
            <a:spLocks noGrp="1"/>
          </p:cNvSpPr>
          <p:nvPr>
            <p:ph type="sldNum" sz="quarter" idx="11"/>
          </p:nvPr>
        </p:nvSpPr>
        <p:spPr>
          <a:xfrm>
            <a:off x="0" y="1314450"/>
            <a:ext cx="1295400" cy="526257"/>
          </a:xfrm>
          <a:prstGeom prst="rect">
            <a:avLst/>
          </a:prstGeom>
        </p:spPr>
        <p:txBody>
          <a:bodyPr>
            <a:noAutofit/>
          </a:bodyPr>
          <a:lstStyle>
            <a:lvl1pPr eaLnBrk="1" latinLnBrk="0" hangingPunct="1">
              <a:defRPr kumimoji="0" lang="sv-SE" sz="2400">
                <a:solidFill>
                  <a:srgbClr val="FFFFFF"/>
                </a:solidFill>
              </a:defRPr>
            </a:lvl1pPr>
            <a:extLst/>
          </a:lstStyle>
          <a:p>
            <a:pPr algn="ctr"/>
            <a:fld id="{8F82E0A0-C266-4798-8C8F-B9F91E9DA37E}" type="slidenum">
              <a:rPr kumimoji="0" lang="sv-SE" sz="2400" b="1">
                <a:solidFill>
                  <a:srgbClr val="FFFFFF"/>
                </a:solidFill>
              </a:rPr>
              <a:pPr algn="ctr"/>
              <a:t>‹#›</a:t>
            </a:fld>
            <a:endParaRPr kumimoji="0" lang="sv-SE" sz="2400">
              <a:solidFill>
                <a:srgbClr val="FFFFFF"/>
              </a:solidFill>
            </a:endParaRPr>
          </a:p>
        </p:txBody>
      </p:sp>
      <p:sp>
        <p:nvSpPr>
          <p:cNvPr id="14" name="Footer Placeholder 13"/>
          <p:cNvSpPr>
            <a:spLocks noGrp="1"/>
          </p:cNvSpPr>
          <p:nvPr>
            <p:ph type="ftr" sz="quarter" idx="12"/>
          </p:nvPr>
        </p:nvSpPr>
        <p:spPr>
          <a:xfrm>
            <a:off x="609601" y="4686155"/>
            <a:ext cx="5421083" cy="273844"/>
          </a:xfrm>
          <a:prstGeom prst="rect">
            <a:avLst/>
          </a:prstGeom>
        </p:spPr>
        <p:txBody>
          <a:bodyPr/>
          <a:lstStyle>
            <a:extLst/>
          </a:lstStyle>
          <a:p>
            <a:endParaRPr kumimoji="0" lang="sv-SE"/>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lstStyle>
            <a:extLst/>
          </a:lstStyle>
          <a:p>
            <a:pPr eaLnBrk="1" latinLnBrk="0" hangingPunct="1"/>
            <a:r>
              <a:rPr kumimoji="0" lang="sv-SE" smtClean="0"/>
              <a:t>Klicka här för att ändra format</a:t>
            </a:r>
            <a:endParaRPr kumimoji="0"/>
          </a:p>
        </p:txBody>
      </p:sp>
      <p:sp>
        <p:nvSpPr>
          <p:cNvPr id="9" name="Content Placeholder 8"/>
          <p:cNvSpPr>
            <a:spLocks noGrp="1"/>
          </p:cNvSpPr>
          <p:nvPr>
            <p:ph sz="quarter" idx="13"/>
          </p:nvPr>
        </p:nvSpPr>
        <p:spPr>
          <a:xfrm>
            <a:off x="609600" y="1352551"/>
            <a:ext cx="3886200" cy="3268624"/>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
        <p:nvSpPr>
          <p:cNvPr id="11" name="Content Placeholder 10"/>
          <p:cNvSpPr>
            <a:spLocks noGrp="1"/>
          </p:cNvSpPr>
          <p:nvPr>
            <p:ph sz="quarter" idx="14"/>
          </p:nvPr>
        </p:nvSpPr>
        <p:spPr>
          <a:xfrm>
            <a:off x="4844901" y="1352549"/>
            <a:ext cx="3886200" cy="3268625"/>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
        <p:nvSpPr>
          <p:cNvPr id="8" name="Date Placeholder 7"/>
          <p:cNvSpPr>
            <a:spLocks noGrp="1"/>
          </p:cNvSpPr>
          <p:nvPr>
            <p:ph type="dt" sz="half" idx="15"/>
          </p:nvPr>
        </p:nvSpPr>
        <p:spPr>
          <a:xfrm>
            <a:off x="6096000" y="4686300"/>
            <a:ext cx="2667000" cy="273844"/>
          </a:xfrm>
          <a:prstGeom prst="rect">
            <a:avLst/>
          </a:prstGeom>
        </p:spPr>
        <p:txBody>
          <a:bodyPr rtlCol="0"/>
          <a:lstStyle>
            <a:extLst/>
          </a:lstStyle>
          <a:p>
            <a:fld id="{E4606EA6-EFEA-4C30-9264-4F9291A5780D}" type="datetime1">
              <a:rPr kumimoji="0" lang="sv-SE"/>
              <a:pPr/>
              <a:t>2015-06-04</a:t>
            </a:fld>
            <a:endParaRPr kumimoji="0" lang="sv-SE"/>
          </a:p>
        </p:txBody>
      </p:sp>
      <p:sp>
        <p:nvSpPr>
          <p:cNvPr id="10" name="Slide Number Placeholder 9"/>
          <p:cNvSpPr>
            <a:spLocks noGrp="1"/>
          </p:cNvSpPr>
          <p:nvPr>
            <p:ph type="sldNum" sz="quarter" idx="16"/>
          </p:nvPr>
        </p:nvSpPr>
        <p:spPr>
          <a:xfrm>
            <a:off x="0" y="1123507"/>
            <a:ext cx="533400" cy="183357"/>
          </a:xfrm>
          <a:prstGeom prst="rect">
            <a:avLst/>
          </a:prstGeom>
        </p:spPr>
        <p:txBody>
          <a:bodyPr rtlCol="0"/>
          <a:lstStyle>
            <a:extLst/>
          </a:lstStyle>
          <a:p>
            <a:pPr algn="ctr"/>
            <a:fld id="{8F82E0A0-C266-4798-8C8F-B9F91E9DA37E}" type="slidenum">
              <a:rPr kumimoji="0" lang="sv-SE" sz="1400" b="1">
                <a:solidFill>
                  <a:srgbClr val="FFFFFF"/>
                </a:solidFill>
              </a:rPr>
              <a:pPr algn="ctr"/>
              <a:t>‹#›</a:t>
            </a:fld>
            <a:endParaRPr kumimoji="0" lang="sv-SE"/>
          </a:p>
        </p:txBody>
      </p:sp>
      <p:sp>
        <p:nvSpPr>
          <p:cNvPr id="12" name="Footer Placeholder 11"/>
          <p:cNvSpPr>
            <a:spLocks noGrp="1"/>
          </p:cNvSpPr>
          <p:nvPr>
            <p:ph type="ftr" sz="quarter" idx="17"/>
          </p:nvPr>
        </p:nvSpPr>
        <p:spPr>
          <a:xfrm>
            <a:off x="609601" y="4686155"/>
            <a:ext cx="5421083" cy="273844"/>
          </a:xfrm>
          <a:prstGeom prst="rect">
            <a:avLst/>
          </a:prstGeom>
        </p:spPr>
        <p:txBody>
          <a:bodyPr rtlCol="0"/>
          <a:lstStyle>
            <a:extLst/>
          </a:lstStyle>
          <a:p>
            <a:endParaRPr kumimoji="0" lang="sv-SE"/>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Jämförelse">
    <p:spTree>
      <p:nvGrpSpPr>
        <p:cNvPr id="1" name=""/>
        <p:cNvGrpSpPr/>
        <p:nvPr/>
      </p:nvGrpSpPr>
      <p:grpSpPr>
        <a:xfrm>
          <a:off x="0" y="0"/>
          <a:ext cx="0" cy="0"/>
          <a:chOff x="0" y="0"/>
          <a:chExt cx="0" cy="0"/>
        </a:xfrm>
      </p:grpSpPr>
      <p:sp>
        <p:nvSpPr>
          <p:cNvPr id="2" name="Title 1"/>
          <p:cNvSpPr>
            <a:spLocks noGrp="1"/>
          </p:cNvSpPr>
          <p:nvPr>
            <p:ph type="title"/>
          </p:nvPr>
        </p:nvSpPr>
        <p:spPr>
          <a:xfrm>
            <a:off x="612648" y="118110"/>
            <a:ext cx="8153400" cy="1005840"/>
          </a:xfrm>
          <a:prstGeom prst="rect">
            <a:avLst/>
          </a:prstGeom>
        </p:spPr>
        <p:txBody>
          <a:bodyPr anchor="b"/>
          <a:lstStyle>
            <a:lvl1pPr eaLnBrk="1" latinLnBrk="0" hangingPunct="1">
              <a:defRPr kumimoji="0" lang="sv-SE"/>
            </a:lvl1pPr>
            <a:extLst/>
          </a:lstStyle>
          <a:p>
            <a:pPr eaLnBrk="1" latinLnBrk="0" hangingPunct="1"/>
            <a:r>
              <a:rPr kumimoji="0" lang="sv-SE" smtClean="0"/>
              <a:t>Klicka här för att ändra format</a:t>
            </a:r>
            <a:endParaRPr kumimoji="0"/>
          </a:p>
        </p:txBody>
      </p:sp>
      <p:sp>
        <p:nvSpPr>
          <p:cNvPr id="11" name="Content Placeholder 10"/>
          <p:cNvSpPr>
            <a:spLocks noGrp="1"/>
          </p:cNvSpPr>
          <p:nvPr>
            <p:ph sz="quarter" idx="13"/>
          </p:nvPr>
        </p:nvSpPr>
        <p:spPr>
          <a:xfrm>
            <a:off x="609600" y="1919818"/>
            <a:ext cx="3886200" cy="26289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
        <p:nvSpPr>
          <p:cNvPr id="13" name="Content Placeholder 12"/>
          <p:cNvSpPr>
            <a:spLocks noGrp="1"/>
          </p:cNvSpPr>
          <p:nvPr>
            <p:ph sz="quarter" idx="14"/>
          </p:nvPr>
        </p:nvSpPr>
        <p:spPr>
          <a:xfrm>
            <a:off x="4800600" y="1919818"/>
            <a:ext cx="3886200" cy="26289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
        <p:nvSpPr>
          <p:cNvPr id="10" name="Date Placeholder 9"/>
          <p:cNvSpPr>
            <a:spLocks noGrp="1"/>
          </p:cNvSpPr>
          <p:nvPr>
            <p:ph type="dt" sz="half" idx="15"/>
          </p:nvPr>
        </p:nvSpPr>
        <p:spPr>
          <a:xfrm>
            <a:off x="6096000" y="4686300"/>
            <a:ext cx="2667000" cy="273844"/>
          </a:xfrm>
          <a:prstGeom prst="rect">
            <a:avLst/>
          </a:prstGeom>
        </p:spPr>
        <p:txBody>
          <a:bodyPr rtlCol="0"/>
          <a:lstStyle>
            <a:extLst/>
          </a:lstStyle>
          <a:p>
            <a:fld id="{E4606EA6-EFEA-4C30-9264-4F9291A5780D}" type="datetime1">
              <a:rPr kumimoji="0" lang="sv-SE"/>
              <a:pPr/>
              <a:t>2015-06-04</a:t>
            </a:fld>
            <a:endParaRPr kumimoji="0" lang="sv-SE"/>
          </a:p>
        </p:txBody>
      </p:sp>
      <p:sp>
        <p:nvSpPr>
          <p:cNvPr id="12" name="Slide Number Placeholder 11"/>
          <p:cNvSpPr>
            <a:spLocks noGrp="1"/>
          </p:cNvSpPr>
          <p:nvPr>
            <p:ph type="sldNum" sz="quarter" idx="16"/>
          </p:nvPr>
        </p:nvSpPr>
        <p:spPr>
          <a:xfrm>
            <a:off x="0" y="1123507"/>
            <a:ext cx="533400" cy="183357"/>
          </a:xfrm>
          <a:prstGeom prst="rect">
            <a:avLst/>
          </a:prstGeom>
        </p:spPr>
        <p:txBody>
          <a:bodyPr rtlCol="0"/>
          <a:lstStyle>
            <a:extLst/>
          </a:lstStyle>
          <a:p>
            <a:pPr algn="ctr"/>
            <a:fld id="{8F82E0A0-C266-4798-8C8F-B9F91E9DA37E}" type="slidenum">
              <a:rPr kumimoji="0" lang="sv-SE" sz="1400" b="1">
                <a:solidFill>
                  <a:srgbClr val="FFFFFF"/>
                </a:solidFill>
              </a:rPr>
              <a:pPr algn="ctr"/>
              <a:t>‹#›</a:t>
            </a:fld>
            <a:endParaRPr kumimoji="0" lang="sv-SE"/>
          </a:p>
        </p:txBody>
      </p:sp>
      <p:sp>
        <p:nvSpPr>
          <p:cNvPr id="14" name="Footer Placeholder 13"/>
          <p:cNvSpPr>
            <a:spLocks noGrp="1"/>
          </p:cNvSpPr>
          <p:nvPr>
            <p:ph type="ftr" sz="quarter" idx="17"/>
          </p:nvPr>
        </p:nvSpPr>
        <p:spPr>
          <a:xfrm>
            <a:off x="609601" y="4686155"/>
            <a:ext cx="5421083" cy="273844"/>
          </a:xfrm>
          <a:prstGeom prst="rect">
            <a:avLst/>
          </a:prstGeom>
        </p:spPr>
        <p:txBody>
          <a:bodyPr rtlCol="0"/>
          <a:lstStyle>
            <a:extLst/>
          </a:lstStyle>
          <a:p>
            <a:endParaRPr kumimoji="0" lang="sv-SE"/>
          </a:p>
        </p:txBody>
      </p:sp>
      <p:sp>
        <p:nvSpPr>
          <p:cNvPr id="16" name="Text Placeholder 15"/>
          <p:cNvSpPr>
            <a:spLocks noGrp="1"/>
          </p:cNvSpPr>
          <p:nvPr>
            <p:ph type="body" sz="quarter" idx="18"/>
          </p:nvPr>
        </p:nvSpPr>
        <p:spPr>
          <a:xfrm>
            <a:off x="609600" y="1362287"/>
            <a:ext cx="3886200" cy="530352"/>
          </a:xfrm>
          <a:prstGeom prst="rect">
            <a:avLst/>
          </a:prstGeom>
          <a:solidFill>
            <a:schemeClr val="accent2"/>
          </a:solidFill>
        </p:spPr>
        <p:txBody>
          <a:bodyPr rtlCol="0" anchor="ctr"/>
          <a:lstStyle>
            <a:lvl1pPr eaLnBrk="1" latinLnBrk="0" hangingPunct="1">
              <a:buFontTx/>
              <a:buNone/>
              <a:defRPr kumimoji="0" lang="sv-SE" sz="2000" b="1">
                <a:solidFill>
                  <a:srgbClr val="FFFFFF"/>
                </a:solidFill>
              </a:defRPr>
            </a:lvl1pPr>
            <a:extLst/>
          </a:lstStyle>
          <a:p>
            <a:pPr lvl="0" eaLnBrk="1" latinLnBrk="0" hangingPunct="1"/>
            <a:r>
              <a:rPr kumimoji="0" lang="sv-SE" smtClean="0"/>
              <a:t>Klicka här för att ändra format på bakgrundstexten</a:t>
            </a:r>
          </a:p>
        </p:txBody>
      </p:sp>
      <p:sp>
        <p:nvSpPr>
          <p:cNvPr id="15" name="Text Placeholder 14"/>
          <p:cNvSpPr>
            <a:spLocks noGrp="1"/>
          </p:cNvSpPr>
          <p:nvPr>
            <p:ph type="body" sz="quarter" idx="19"/>
          </p:nvPr>
        </p:nvSpPr>
        <p:spPr>
          <a:xfrm>
            <a:off x="4800600" y="1362287"/>
            <a:ext cx="3886200" cy="530352"/>
          </a:xfrm>
          <a:prstGeom prst="rect">
            <a:avLst/>
          </a:prstGeom>
          <a:solidFill>
            <a:schemeClr val="accent4"/>
          </a:solidFill>
        </p:spPr>
        <p:txBody>
          <a:bodyPr rtlCol="0" anchor="ctr"/>
          <a:lstStyle>
            <a:lvl1pPr eaLnBrk="1" latinLnBrk="0" hangingPunct="1">
              <a:buFontTx/>
              <a:buNone/>
              <a:defRPr kumimoji="0" lang="sv-SE" sz="2000" b="1">
                <a:solidFill>
                  <a:srgbClr val="FFFFFF"/>
                </a:solidFill>
              </a:defRPr>
            </a:lvl1pPr>
            <a:extLst/>
          </a:lstStyle>
          <a:p>
            <a:pPr lvl="0" eaLnBrk="1" latinLnBrk="0" hangingPunct="1"/>
            <a:r>
              <a:rPr kumimoji="0" lang="sv-SE" smtClean="0"/>
              <a:t>Klicka här för att ändra format på bakgrundstexten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lstStyle>
            <a:extLst/>
          </a:lstStyle>
          <a:p>
            <a:pPr eaLnBrk="1" latinLnBrk="0" hangingPunct="1"/>
            <a:r>
              <a:rPr kumimoji="0" lang="sv-SE" smtClean="0"/>
              <a:t>Klicka här för att ändra format</a:t>
            </a:r>
            <a:endParaRPr kumimoji="0"/>
          </a:p>
        </p:txBody>
      </p:sp>
      <p:sp>
        <p:nvSpPr>
          <p:cNvPr id="3" name="Date Placeholder 2"/>
          <p:cNvSpPr>
            <a:spLocks noGrp="1"/>
          </p:cNvSpPr>
          <p:nvPr>
            <p:ph type="dt" sz="half" idx="10"/>
          </p:nvPr>
        </p:nvSpPr>
        <p:spPr>
          <a:xfrm>
            <a:off x="6096000" y="4686300"/>
            <a:ext cx="2667000" cy="273844"/>
          </a:xfrm>
          <a:prstGeom prst="rect">
            <a:avLst/>
          </a:prstGeom>
        </p:spPr>
        <p:txBody>
          <a:bodyPr/>
          <a:lstStyle>
            <a:extLst/>
          </a:lstStyle>
          <a:p>
            <a:fld id="{6DFADB5D-B7A0-47E3-AD2D-B1A6F8614213}" type="datetime1">
              <a:rPr kumimoji="0" lang="sv-SE"/>
              <a:pPr/>
              <a:t>2015-06-04</a:t>
            </a:fld>
            <a:endParaRPr kumimoji="0" lang="sv-SE"/>
          </a:p>
        </p:txBody>
      </p:sp>
      <p:sp>
        <p:nvSpPr>
          <p:cNvPr id="4" name="Footer Placeholder 3"/>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5" name="Slide Number Placeholder 4"/>
          <p:cNvSpPr>
            <a:spLocks noGrp="1"/>
          </p:cNvSpPr>
          <p:nvPr>
            <p:ph type="sldNum" sz="quarter" idx="12"/>
          </p:nvPr>
        </p:nvSpPr>
        <p:spPr>
          <a:xfrm>
            <a:off x="0" y="1123507"/>
            <a:ext cx="533400" cy="183357"/>
          </a:xfrm>
          <a:prstGeom prst="rect">
            <a:avLst/>
          </a:prstGeom>
        </p:spPr>
        <p:txBody>
          <a:bodyPr/>
          <a:lstStyle>
            <a:lvl1pPr eaLnBrk="1" latinLnBrk="0" hangingPunct="1">
              <a:defRPr kumimoji="0" lang="sv-SE">
                <a:solidFill>
                  <a:srgbClr val="FFFFFF"/>
                </a:solidFill>
              </a:defRPr>
            </a:lvl1pPr>
            <a:extLst/>
          </a:lstStyle>
          <a:p>
            <a:fld id="{A3F7CB7D-F184-43C7-B6FD-03D728E1BBFF}" type="slidenum">
              <a:rPr kumimoji="0" lang="sv-SE">
                <a:solidFill>
                  <a:srgbClr val="FFFFFF"/>
                </a:solidFill>
              </a:rPr>
              <a:pPr/>
              <a:t>‹#›</a:t>
            </a:fld>
            <a:endParaRPr kumimoji="0" lang="sv-SE">
              <a:solidFill>
                <a:srgbClr val="FFFFFF"/>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4686300"/>
            <a:ext cx="2667000" cy="273844"/>
          </a:xfrm>
          <a:prstGeom prst="rect">
            <a:avLst/>
          </a:prstGeom>
        </p:spPr>
        <p:txBody>
          <a:bodyPr/>
          <a:lstStyle>
            <a:extLst/>
          </a:lstStyle>
          <a:p>
            <a:fld id="{72968126-03FC-49C0-B9B8-2B561CCC3D90}" type="datetime1">
              <a:rPr kumimoji="0" lang="sv-SE"/>
              <a:pPr/>
              <a:t>2015-06-04</a:t>
            </a:fld>
            <a:endParaRPr kumimoji="0" lang="sv-SE"/>
          </a:p>
        </p:txBody>
      </p:sp>
      <p:sp>
        <p:nvSpPr>
          <p:cNvPr id="3" name="Footer Placeholder 2"/>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4" name="Slide Number Placeholder 3"/>
          <p:cNvSpPr>
            <a:spLocks noGrp="1"/>
          </p:cNvSpPr>
          <p:nvPr>
            <p:ph type="sldNum" sz="quarter" idx="12"/>
          </p:nvPr>
        </p:nvSpPr>
        <p:spPr>
          <a:xfrm>
            <a:off x="0" y="4686300"/>
            <a:ext cx="533400" cy="285750"/>
          </a:xfrm>
          <a:prstGeom prst="rect">
            <a:avLst/>
          </a:prstGeom>
        </p:spPr>
        <p:txBody>
          <a:bodyPr/>
          <a:lstStyle>
            <a:lvl1pPr eaLnBrk="1" latinLnBrk="0" hangingPunct="1">
              <a:defRPr kumimoji="0" lang="sv-SE">
                <a:solidFill>
                  <a:schemeClr val="tx2"/>
                </a:solidFill>
              </a:defRPr>
            </a:lvl1pPr>
            <a:extLst/>
          </a:lstStyle>
          <a:p>
            <a:fld id="{A3F7CB7D-F184-43C7-B6FD-03D728E1BBFF}" type="slidenum">
              <a:rPr kumimoji="0" lang="sv-SE">
                <a:solidFill>
                  <a:schemeClr val="tx2"/>
                </a:solidFill>
              </a:rPr>
              <a:pPr/>
              <a:t>‹#›</a:t>
            </a:fld>
            <a:endParaRPr kumimoji="0" lang="sv-SE">
              <a:solidFill>
                <a:schemeClr val="tx2"/>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118110"/>
            <a:ext cx="8153400" cy="1005840"/>
          </a:xfrm>
          <a:prstGeom prst="rect">
            <a:avLst/>
          </a:prstGeom>
        </p:spPr>
        <p:txBody>
          <a:bodyPr anchor="b"/>
          <a:lstStyle>
            <a:lvl1pPr algn="l" eaLnBrk="1" latinLnBrk="0" hangingPunct="1">
              <a:buNone/>
              <a:defRPr kumimoji="0" lang="sv-SE" sz="4200" b="0"/>
            </a:lvl1pPr>
            <a:extLst/>
          </a:lstStyle>
          <a:p>
            <a:pPr eaLnBrk="1" latinLnBrk="0" hangingPunct="1"/>
            <a:r>
              <a:rPr kumimoji="0" lang="sv-SE" smtClean="0"/>
              <a:t>Klicka här för att ändra format</a:t>
            </a:r>
            <a:endParaRPr kumimoji="0"/>
          </a:p>
        </p:txBody>
      </p:sp>
      <p:sp>
        <p:nvSpPr>
          <p:cNvPr id="5" name="Date Placeholder 4"/>
          <p:cNvSpPr>
            <a:spLocks noGrp="1"/>
          </p:cNvSpPr>
          <p:nvPr>
            <p:ph type="dt" sz="half" idx="10"/>
          </p:nvPr>
        </p:nvSpPr>
        <p:spPr>
          <a:xfrm>
            <a:off x="6096000" y="4686300"/>
            <a:ext cx="2667000" cy="273844"/>
          </a:xfrm>
          <a:prstGeom prst="rect">
            <a:avLst/>
          </a:prstGeom>
        </p:spPr>
        <p:txBody>
          <a:bodyPr/>
          <a:lstStyle>
            <a:extLst/>
          </a:lstStyle>
          <a:p>
            <a:fld id="{F49A8198-4617-485E-9585-4840B69DBBA6}" type="datetime1">
              <a:rPr kumimoji="0" lang="sv-SE"/>
              <a:pPr/>
              <a:t>2015-06-04</a:t>
            </a:fld>
            <a:endParaRPr kumimoji="0" lang="sv-SE"/>
          </a:p>
        </p:txBody>
      </p:sp>
      <p:sp>
        <p:nvSpPr>
          <p:cNvPr id="6" name="Footer Placeholder 5"/>
          <p:cNvSpPr>
            <a:spLocks noGrp="1"/>
          </p:cNvSpPr>
          <p:nvPr>
            <p:ph type="ftr" sz="quarter" idx="11"/>
          </p:nvPr>
        </p:nvSpPr>
        <p:spPr>
          <a:xfrm>
            <a:off x="609601" y="4686155"/>
            <a:ext cx="5421083" cy="273844"/>
          </a:xfrm>
          <a:prstGeom prst="rect">
            <a:avLst/>
          </a:prstGeom>
        </p:spPr>
        <p:txBody>
          <a:bodyPr/>
          <a:lstStyle>
            <a:extLst/>
          </a:lstStyle>
          <a:p>
            <a:endParaRPr kumimoji="0" lang="sv-SE"/>
          </a:p>
        </p:txBody>
      </p:sp>
      <p:sp>
        <p:nvSpPr>
          <p:cNvPr id="7" name="Slide Number Placeholder 6"/>
          <p:cNvSpPr>
            <a:spLocks noGrp="1"/>
          </p:cNvSpPr>
          <p:nvPr>
            <p:ph type="sldNum" sz="quarter" idx="12"/>
          </p:nvPr>
        </p:nvSpPr>
        <p:spPr>
          <a:xfrm>
            <a:off x="0" y="1123507"/>
            <a:ext cx="533400" cy="183357"/>
          </a:xfrm>
          <a:prstGeom prst="rect">
            <a:avLst/>
          </a:prstGeom>
        </p:spPr>
        <p:txBody>
          <a:bodyPr/>
          <a:lstStyle>
            <a:lvl1pPr eaLnBrk="1" latinLnBrk="0" hangingPunct="1">
              <a:defRPr kumimoji="0" lang="sv-SE">
                <a:solidFill>
                  <a:srgbClr val="FFFFFF"/>
                </a:solidFill>
              </a:defRPr>
            </a:lvl1pPr>
            <a:extLst/>
          </a:lstStyle>
          <a:p>
            <a:fld id="{A3F7CB7D-F184-43C7-B6FD-03D728E1BBFF}" type="slidenum">
              <a:rPr kumimoji="0" lang="sv-SE">
                <a:solidFill>
                  <a:srgbClr val="FFFFFF"/>
                </a:solidFill>
              </a:rPr>
              <a:pPr/>
              <a:t>‹#›</a:t>
            </a:fld>
            <a:endParaRPr kumimoji="0" lang="sv-SE">
              <a:solidFill>
                <a:srgbClr val="FFFFFF"/>
              </a:solidFill>
            </a:endParaRPr>
          </a:p>
        </p:txBody>
      </p:sp>
      <p:sp>
        <p:nvSpPr>
          <p:cNvPr id="3" name="Text Placeholder 2"/>
          <p:cNvSpPr>
            <a:spLocks noGrp="1"/>
          </p:cNvSpPr>
          <p:nvPr>
            <p:ph type="body" idx="1"/>
          </p:nvPr>
        </p:nvSpPr>
        <p:spPr>
          <a:xfrm>
            <a:off x="609600" y="1428750"/>
            <a:ext cx="1600200" cy="3124200"/>
          </a:xfrm>
          <a:prstGeom prst="rect">
            <a:avLst/>
          </a:prstGeo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eaLnBrk="1" latinLnBrk="0" hangingPunct="1">
              <a:spcAft>
                <a:spcPts val="1000"/>
              </a:spcAft>
              <a:buNone/>
              <a:defRPr kumimoji="0" lang="sv-SE" sz="1800"/>
            </a:lvl1pPr>
            <a:lvl2pPr eaLnBrk="1" latinLnBrk="0" hangingPunct="1">
              <a:buNone/>
              <a:defRPr kumimoji="0" lang="sv-SE" sz="1200"/>
            </a:lvl2pPr>
            <a:lvl3pPr eaLnBrk="1" latinLnBrk="0" hangingPunct="1">
              <a:buNone/>
              <a:defRPr kumimoji="0" lang="sv-SE" sz="1000"/>
            </a:lvl3pPr>
            <a:lvl4pPr eaLnBrk="1" latinLnBrk="0" hangingPunct="1">
              <a:buNone/>
              <a:defRPr kumimoji="0" lang="sv-SE" sz="900"/>
            </a:lvl4pPr>
            <a:lvl5pPr eaLnBrk="1" latinLnBrk="0" hangingPunct="1">
              <a:buNone/>
              <a:defRPr kumimoji="0" lang="sv-SE" sz="900"/>
            </a:lvl5pPr>
            <a:extLst/>
          </a:lstStyle>
          <a:p>
            <a:pPr lvl="0" eaLnBrk="1" latinLnBrk="0" hangingPunct="1"/>
            <a:r>
              <a:rPr kumimoji="0" lang="sv-SE" smtClean="0"/>
              <a:t>Klicka här för att ändra format på bakgrundstexten</a:t>
            </a:r>
          </a:p>
        </p:txBody>
      </p:sp>
      <p:sp>
        <p:nvSpPr>
          <p:cNvPr id="9" name="Content Placeholder 8"/>
          <p:cNvSpPr>
            <a:spLocks noGrp="1"/>
          </p:cNvSpPr>
          <p:nvPr>
            <p:ph sz="quarter" idx="13"/>
          </p:nvPr>
        </p:nvSpPr>
        <p:spPr>
          <a:xfrm>
            <a:off x="2362200" y="1428750"/>
            <a:ext cx="6400800" cy="3200400"/>
          </a:xfrm>
          <a:prstGeom prst="rect">
            <a:avLst/>
          </a:prstGeom>
        </p:spPr>
        <p:txBody>
          <a:bodyPr/>
          <a:lstStyle>
            <a:extLst/>
          </a:lstStyle>
          <a:p>
            <a:pPr lvl="0" eaLnBrk="1" latinLnBrk="0" hangingPunct="1"/>
            <a:r>
              <a:rPr kumimoji="0" lang="sv-SE" smtClean="0"/>
              <a:t>Klicka här för att ändra format på bakgrundstexten</a:t>
            </a:r>
          </a:p>
          <a:p>
            <a:pPr lvl="1" eaLnBrk="1" latinLnBrk="0" hangingPunct="1"/>
            <a:r>
              <a:rPr kumimoji="0" lang="sv-SE" smtClean="0"/>
              <a:t>Nivå två</a:t>
            </a:r>
          </a:p>
          <a:p>
            <a:pPr lvl="2" eaLnBrk="1" latinLnBrk="0" hangingPunct="1"/>
            <a:r>
              <a:rPr kumimoji="0" lang="sv-SE" smtClean="0"/>
              <a:t>Nivå tre</a:t>
            </a:r>
          </a:p>
          <a:p>
            <a:pPr lvl="3" eaLnBrk="1" latinLnBrk="0" hangingPunct="1"/>
            <a:r>
              <a:rPr kumimoji="0" lang="sv-SE" smtClean="0"/>
              <a:t>Nivå fyra</a:t>
            </a:r>
          </a:p>
          <a:p>
            <a:pPr lvl="4" eaLnBrk="1" latinLnBrk="0" hangingPunct="1"/>
            <a:r>
              <a:rPr kumimoji="0" lang="sv-SE" smtClean="0"/>
              <a:t>Nivå fem</a:t>
            </a:r>
            <a:endParaRPr kumimoji="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ed bildtext">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57668" y="0"/>
            <a:ext cx="7586332" cy="3419856"/>
          </a:xfrm>
          <a:prstGeom prst="rect">
            <a:avLst/>
          </a:prstGeom>
          <a:solidFill>
            <a:schemeClr val="tx2">
              <a:shade val="50000"/>
            </a:schemeClr>
          </a:solidFill>
          <a:ln>
            <a:noFill/>
          </a:ln>
        </p:spPr>
        <p:txBody>
          <a:bodyPr/>
          <a:lstStyle>
            <a:lvl1pPr eaLnBrk="1" latinLnBrk="0" hangingPunct="1">
              <a:buNone/>
              <a:defRPr kumimoji="0" lang="sv-SE" sz="3200"/>
            </a:lvl1pPr>
            <a:extLst/>
          </a:lstStyle>
          <a:p>
            <a:r>
              <a:rPr kumimoji="0" lang="sv-SE" smtClean="0"/>
              <a:t>Dra bilden till platshållaren eller klicka på ikonen för att lägga till den</a:t>
            </a:r>
            <a:endParaRPr kumimoji="0" lang="sv-SE"/>
          </a:p>
        </p:txBody>
      </p:sp>
      <p:sp>
        <p:nvSpPr>
          <p:cNvPr id="4" name="Text Placeholder 3"/>
          <p:cNvSpPr>
            <a:spLocks noGrp="1"/>
          </p:cNvSpPr>
          <p:nvPr>
            <p:ph type="body" sz="half" idx="2"/>
          </p:nvPr>
        </p:nvSpPr>
        <p:spPr>
          <a:xfrm>
            <a:off x="1600200" y="4114800"/>
            <a:ext cx="7315200" cy="514350"/>
          </a:xfrm>
          <a:prstGeom prst="rect">
            <a:avLst/>
          </a:prstGeom>
        </p:spPr>
        <p:txBody>
          <a:bodyPr/>
          <a:lstStyle>
            <a:lvl1pPr marL="0" indent="0" eaLnBrk="1" latinLnBrk="0" hangingPunct="1">
              <a:buFontTx/>
              <a:buNone/>
              <a:defRPr kumimoji="0" lang="sv-SE" sz="1700"/>
            </a:lvl1pPr>
            <a:lvl2pPr eaLnBrk="1" latinLnBrk="0" hangingPunct="1">
              <a:buFontTx/>
              <a:buNone/>
              <a:defRPr kumimoji="0" lang="sv-SE" sz="1200"/>
            </a:lvl2pPr>
            <a:lvl3pPr eaLnBrk="1" latinLnBrk="0" hangingPunct="1">
              <a:buFontTx/>
              <a:buNone/>
              <a:defRPr kumimoji="0" lang="sv-SE" sz="1000"/>
            </a:lvl3pPr>
            <a:lvl4pPr eaLnBrk="1" latinLnBrk="0" hangingPunct="1">
              <a:buFontTx/>
              <a:buNone/>
              <a:defRPr kumimoji="0" lang="sv-SE" sz="900"/>
            </a:lvl4pPr>
            <a:lvl5pPr eaLnBrk="1" latinLnBrk="0" hangingPunct="1">
              <a:buFontTx/>
              <a:buNone/>
              <a:defRPr kumimoji="0" lang="sv-SE" sz="900"/>
            </a:lvl5pPr>
            <a:extLst/>
          </a:lstStyle>
          <a:p>
            <a:pPr lvl="0" eaLnBrk="1" latinLnBrk="0" hangingPunct="1"/>
            <a:r>
              <a:rPr kumimoji="0" lang="sv-SE" smtClean="0"/>
              <a:t>Klicka här för att ändra format på bakgrundstexten</a:t>
            </a:r>
          </a:p>
        </p:txBody>
      </p:sp>
      <p:sp>
        <p:nvSpPr>
          <p:cNvPr id="8" name="Rectangle 7"/>
          <p:cNvSpPr/>
          <p:nvPr/>
        </p:nvSpPr>
        <p:spPr>
          <a:xfrm>
            <a:off x="-9144" y="3429000"/>
            <a:ext cx="9144000"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9" name="Rectangle 8"/>
          <p:cNvSpPr/>
          <p:nvPr/>
        </p:nvSpPr>
        <p:spPr>
          <a:xfrm>
            <a:off x="-9144" y="3497580"/>
            <a:ext cx="146304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10" name="Rectangle 9"/>
          <p:cNvSpPr/>
          <p:nvPr/>
        </p:nvSpPr>
        <p:spPr>
          <a:xfrm>
            <a:off x="1545336" y="3490722"/>
            <a:ext cx="7589520"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2" name="Title 1"/>
          <p:cNvSpPr>
            <a:spLocks noGrp="1"/>
          </p:cNvSpPr>
          <p:nvPr>
            <p:ph type="title"/>
          </p:nvPr>
        </p:nvSpPr>
        <p:spPr>
          <a:xfrm>
            <a:off x="1600200" y="3543300"/>
            <a:ext cx="7315200" cy="457200"/>
          </a:xfrm>
          <a:prstGeom prst="rect">
            <a:avLst/>
          </a:prstGeom>
        </p:spPr>
        <p:txBody>
          <a:bodyPr anchor="ctr"/>
          <a:lstStyle>
            <a:lvl1pPr algn="l" eaLnBrk="1" latinLnBrk="0" hangingPunct="1">
              <a:buNone/>
              <a:defRPr kumimoji="0" lang="sv-SE" sz="2800" b="0">
                <a:solidFill>
                  <a:srgbClr val="FFFFFF"/>
                </a:solidFill>
              </a:defRPr>
            </a:lvl1pPr>
            <a:extLst/>
          </a:lstStyle>
          <a:p>
            <a:pPr eaLnBrk="1" latinLnBrk="0" hangingPunct="1"/>
            <a:r>
              <a:rPr kumimoji="0" lang="sv-SE" smtClean="0"/>
              <a:t>Klicka här för att ändra format</a:t>
            </a:r>
            <a:endParaRPr kumimoji="0"/>
          </a:p>
        </p:txBody>
      </p:sp>
      <p:sp>
        <p:nvSpPr>
          <p:cNvPr id="11" name="Rectangle 10"/>
          <p:cNvSpPr/>
          <p:nvPr/>
        </p:nvSpPr>
        <p:spPr>
          <a:xfrm>
            <a:off x="1447800" y="0"/>
            <a:ext cx="100584"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sv-SE"/>
          </a:p>
        </p:txBody>
      </p:sp>
      <p:sp>
        <p:nvSpPr>
          <p:cNvPr id="12" name="Date Placeholder 11"/>
          <p:cNvSpPr>
            <a:spLocks noGrp="1"/>
          </p:cNvSpPr>
          <p:nvPr>
            <p:ph type="dt" sz="half" idx="10"/>
          </p:nvPr>
        </p:nvSpPr>
        <p:spPr>
          <a:xfrm>
            <a:off x="6248400" y="4686300"/>
            <a:ext cx="2667000" cy="273844"/>
          </a:xfrm>
          <a:prstGeom prst="rect">
            <a:avLst/>
          </a:prstGeom>
        </p:spPr>
        <p:txBody>
          <a:bodyPr rtlCol="0"/>
          <a:lstStyle>
            <a:extLst/>
          </a:lstStyle>
          <a:p>
            <a:fld id="{E4606EA6-EFEA-4C30-9264-4F9291A5780D}" type="datetime1">
              <a:rPr kumimoji="0" lang="sv-SE"/>
              <a:pPr/>
              <a:t>2015-06-04</a:t>
            </a:fld>
            <a:endParaRPr kumimoji="0" lang="sv-SE"/>
          </a:p>
        </p:txBody>
      </p:sp>
      <p:sp>
        <p:nvSpPr>
          <p:cNvPr id="13" name="Slide Number Placeholder 12"/>
          <p:cNvSpPr>
            <a:spLocks noGrp="1"/>
          </p:cNvSpPr>
          <p:nvPr>
            <p:ph type="sldNum" sz="quarter" idx="11"/>
          </p:nvPr>
        </p:nvSpPr>
        <p:spPr>
          <a:xfrm>
            <a:off x="0" y="3500437"/>
            <a:ext cx="1447800" cy="497684"/>
          </a:xfrm>
          <a:prstGeom prst="rect">
            <a:avLst/>
          </a:prstGeom>
        </p:spPr>
        <p:txBody>
          <a:bodyPr rtlCol="0"/>
          <a:lstStyle>
            <a:lvl1pPr eaLnBrk="1" latinLnBrk="0" hangingPunct="1">
              <a:defRPr kumimoji="0" lang="sv-SE" sz="2800"/>
            </a:lvl1pPr>
            <a:extLst/>
          </a:lstStyle>
          <a:p>
            <a:pPr algn="ctr"/>
            <a:fld id="{8F82E0A0-C266-4798-8C8F-B9F91E9DA37E}" type="slidenum">
              <a:rPr kumimoji="0" lang="sv-SE" sz="2800" b="1">
                <a:solidFill>
                  <a:srgbClr val="FFFFFF"/>
                </a:solidFill>
              </a:rPr>
              <a:pPr algn="ctr"/>
              <a:t>‹#›</a:t>
            </a:fld>
            <a:endParaRPr kumimoji="0" lang="sv-SE" sz="2800"/>
          </a:p>
        </p:txBody>
      </p:sp>
      <p:sp>
        <p:nvSpPr>
          <p:cNvPr id="14" name="Footer Placeholder 13"/>
          <p:cNvSpPr>
            <a:spLocks noGrp="1"/>
          </p:cNvSpPr>
          <p:nvPr>
            <p:ph type="ftr" sz="quarter" idx="12"/>
          </p:nvPr>
        </p:nvSpPr>
        <p:spPr>
          <a:xfrm>
            <a:off x="1600200" y="4686155"/>
            <a:ext cx="4572000" cy="273844"/>
          </a:xfrm>
          <a:prstGeom prst="rect">
            <a:avLst/>
          </a:prstGeom>
        </p:spPr>
        <p:txBody>
          <a:bodyPr rtlCol="0"/>
          <a:lstStyle>
            <a:extLst/>
          </a:lstStyle>
          <a:p>
            <a:endParaRPr kumimoji="0" lang="sv-SE"/>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8"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Lst>
  <p:timing>
    <p:tnLst>
      <p:par>
        <p:cTn id="1" dur="indefinite" restart="never" nodeType="tmRoot"/>
      </p:par>
    </p:tnLst>
  </p:timing>
  <p:txStyles>
    <p:titleStyle>
      <a:lvl1pPr algn="l" rtl="0" eaLnBrk="1" latinLnBrk="0" hangingPunct="1">
        <a:spcBef>
          <a:spcPct val="0"/>
        </a:spcBef>
        <a:buNone/>
        <a:defRPr kumimoji="0" lang="sv-SE" sz="4200" kern="1200">
          <a:solidFill>
            <a:schemeClr val="tx2"/>
          </a:solidFill>
          <a:latin typeface="+mj-lt"/>
          <a:ea typeface="+mj-ea"/>
          <a:cs typeface="+mj-cs"/>
        </a:defRPr>
      </a:lvl1pPr>
      <a:extLst/>
    </p:titleStyle>
    <p:bodyStyle>
      <a:lvl1pPr marL="320040" indent="-320040" algn="l" rtl="0" eaLnBrk="1" latinLnBrk="0" hangingPunct="1">
        <a:spcBef>
          <a:spcPts val="700"/>
        </a:spcBef>
        <a:buClr>
          <a:schemeClr val="accent2"/>
        </a:buClr>
        <a:buSzPct val="60000"/>
        <a:buFont typeface="Wingdings"/>
        <a:buChar char=""/>
        <a:defRPr kumimoji="0" lang="sv-SE"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lang="sv-SE"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lang="sv-SE"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lang="sv-SE"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lang="sv-SE"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None/>
        <a:defRPr kumimoji="0" lang="sv-SE"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lang="sv-SE"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lang="sv-SE"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lang="sv-SE" sz="1800" kern="1200" baseline="0">
          <a:solidFill>
            <a:schemeClr val="tx1"/>
          </a:solidFill>
          <a:latin typeface="+mn-lt"/>
          <a:ea typeface="+mn-ea"/>
          <a:cs typeface="+mn-cs"/>
        </a:defRPr>
      </a:lvl9pPr>
      <a:extLst/>
    </p:bodyStyle>
    <p:otherStyle>
      <a:lvl1pPr marL="0" algn="l" rtl="0" eaLnBrk="1" latinLnBrk="0" hangingPunct="1">
        <a:defRPr kumimoji="0" lang="sv-SE" kern="1200">
          <a:solidFill>
            <a:schemeClr val="tx1"/>
          </a:solidFill>
          <a:latin typeface="+mn-lt"/>
          <a:ea typeface="+mn-ea"/>
          <a:cs typeface="+mn-cs"/>
        </a:defRPr>
      </a:lvl1pPr>
      <a:lvl2pPr marL="457200" algn="l" rtl="0" eaLnBrk="1" latinLnBrk="0" hangingPunct="1">
        <a:defRPr kumimoji="0" lang="sv-SE" kern="1200">
          <a:solidFill>
            <a:schemeClr val="tx1"/>
          </a:solidFill>
          <a:latin typeface="+mn-lt"/>
          <a:ea typeface="+mn-ea"/>
          <a:cs typeface="+mn-cs"/>
        </a:defRPr>
      </a:lvl2pPr>
      <a:lvl3pPr marL="914400" algn="l" rtl="0" eaLnBrk="1" latinLnBrk="0" hangingPunct="1">
        <a:defRPr kumimoji="0" lang="sv-SE" kern="1200">
          <a:solidFill>
            <a:schemeClr val="tx1"/>
          </a:solidFill>
          <a:latin typeface="+mn-lt"/>
          <a:ea typeface="+mn-ea"/>
          <a:cs typeface="+mn-cs"/>
        </a:defRPr>
      </a:lvl3pPr>
      <a:lvl4pPr marL="1371600" algn="l" rtl="0" eaLnBrk="1" latinLnBrk="0" hangingPunct="1">
        <a:defRPr kumimoji="0" lang="sv-SE" kern="1200">
          <a:solidFill>
            <a:schemeClr val="tx1"/>
          </a:solidFill>
          <a:latin typeface="+mn-lt"/>
          <a:ea typeface="+mn-ea"/>
          <a:cs typeface="+mn-cs"/>
        </a:defRPr>
      </a:lvl4pPr>
      <a:lvl5pPr marL="1828800" algn="l" rtl="0" eaLnBrk="1" latinLnBrk="0" hangingPunct="1">
        <a:defRPr kumimoji="0" lang="sv-SE" kern="1200">
          <a:solidFill>
            <a:schemeClr val="tx1"/>
          </a:solidFill>
          <a:latin typeface="+mn-lt"/>
          <a:ea typeface="+mn-ea"/>
          <a:cs typeface="+mn-cs"/>
        </a:defRPr>
      </a:lvl5pPr>
      <a:lvl6pPr marL="2286000" algn="l" rtl="0" eaLnBrk="1" latinLnBrk="0" hangingPunct="1">
        <a:defRPr kumimoji="0" lang="sv-SE" kern="1200">
          <a:solidFill>
            <a:schemeClr val="tx1"/>
          </a:solidFill>
          <a:latin typeface="+mn-lt"/>
          <a:ea typeface="+mn-ea"/>
          <a:cs typeface="+mn-cs"/>
        </a:defRPr>
      </a:lvl6pPr>
      <a:lvl7pPr marL="2743200" algn="l" rtl="0" eaLnBrk="1" latinLnBrk="0" hangingPunct="1">
        <a:defRPr kumimoji="0" lang="sv-SE" kern="1200">
          <a:solidFill>
            <a:schemeClr val="tx1"/>
          </a:solidFill>
          <a:latin typeface="+mn-lt"/>
          <a:ea typeface="+mn-ea"/>
          <a:cs typeface="+mn-cs"/>
        </a:defRPr>
      </a:lvl7pPr>
      <a:lvl8pPr marL="3200400" algn="l" rtl="0" eaLnBrk="1" latinLnBrk="0" hangingPunct="1">
        <a:defRPr kumimoji="0" lang="sv-SE" kern="1200">
          <a:solidFill>
            <a:schemeClr val="tx1"/>
          </a:solidFill>
          <a:latin typeface="+mn-lt"/>
          <a:ea typeface="+mn-ea"/>
          <a:cs typeface="+mn-cs"/>
        </a:defRPr>
      </a:lvl8pPr>
      <a:lvl9pPr marL="3657600" algn="l" rtl="0" eaLnBrk="1" latinLnBrk="0" hangingPunct="1">
        <a:defRPr kumimoji="0" lang="sv-SE"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descr="sponsored by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extruta 1"/>
          <p:cNvSpPr txBox="1"/>
          <p:nvPr/>
        </p:nvSpPr>
        <p:spPr>
          <a:xfrm>
            <a:off x="323528" y="204067"/>
            <a:ext cx="7296472" cy="656590"/>
          </a:xfrm>
          <a:prstGeom prst="rect">
            <a:avLst/>
          </a:prstGeom>
          <a:noFill/>
        </p:spPr>
        <p:txBody>
          <a:bodyPr wrap="square" rtlCol="0">
            <a:spAutoFit/>
          </a:bodyPr>
          <a:lstStyle/>
          <a:p>
            <a:pPr>
              <a:lnSpc>
                <a:spcPts val="4400"/>
              </a:lnSpc>
            </a:pPr>
            <a:r>
              <a:rPr lang="de-DE" sz="3000" b="1" dirty="0" smtClean="0">
                <a:solidFill>
                  <a:srgbClr val="FFFFFF"/>
                </a:solidFill>
                <a:latin typeface="Arial"/>
                <a:cs typeface="Arial"/>
              </a:rPr>
              <a:t>STOPPEN, SCHAUEN, WINKEN</a:t>
            </a:r>
            <a:endParaRPr lang="sv-SE" sz="3000" dirty="0">
              <a:solidFill>
                <a:srgbClr val="FFFFFF"/>
              </a:solidFill>
              <a:latin typeface="Arial"/>
              <a:cs typeface="Arial"/>
            </a:endParaRPr>
          </a:p>
        </p:txBody>
      </p:sp>
    </p:spTree>
    <p:extLst>
      <p:ext uri="{BB962C8B-B14F-4D97-AF65-F5344CB8AC3E}">
        <p14:creationId xmlns:p14="http://schemas.microsoft.com/office/powerpoint/2010/main" val="23105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sz="quarter" idx="13"/>
          </p:nvPr>
        </p:nvSpPr>
        <p:spPr/>
        <p:txBody>
          <a:bodyPr/>
          <a:lstStyle/>
          <a:p>
            <a:endParaRPr lang="sv-SE"/>
          </a:p>
        </p:txBody>
      </p:sp>
      <p:pic>
        <p:nvPicPr>
          <p:cNvPr id="4" name="Bildobjekt 3" descr="026.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8636927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descr="SLW3uT.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Bildobjekt 9" descr="SLW2uT.png"/>
          <p:cNvPicPr>
            <a:picLocks noChangeAspect="1"/>
          </p:cNvPicPr>
          <p:nvPr/>
        </p:nvPicPr>
        <p:blipFill rotWithShape="1">
          <a:blip r:embed="rId4" cstate="print">
            <a:extLst>
              <a:ext uri="{28A0092B-C50C-407E-A947-70E740481C1C}">
                <a14:useLocalDpi xmlns:a14="http://schemas.microsoft.com/office/drawing/2010/main" val="0"/>
              </a:ext>
            </a:extLst>
          </a:blip>
          <a:srcRect t="3188" b="16841"/>
          <a:stretch/>
        </p:blipFill>
        <p:spPr>
          <a:xfrm>
            <a:off x="0" y="515094"/>
            <a:ext cx="9144000" cy="4113312"/>
          </a:xfrm>
          <a:prstGeom prst="rect">
            <a:avLst/>
          </a:prstGeom>
        </p:spPr>
      </p:pic>
      <p:sp>
        <p:nvSpPr>
          <p:cNvPr id="11" name="textruta 10"/>
          <p:cNvSpPr txBox="1"/>
          <p:nvPr/>
        </p:nvSpPr>
        <p:spPr>
          <a:xfrm>
            <a:off x="1246312" y="2702064"/>
            <a:ext cx="2258888" cy="523220"/>
          </a:xfrm>
          <a:prstGeom prst="rect">
            <a:avLst/>
          </a:prstGeom>
          <a:noFill/>
        </p:spPr>
        <p:txBody>
          <a:bodyPr wrap="square" rtlCol="0">
            <a:spAutoFit/>
          </a:bodyPr>
          <a:lstStyle/>
          <a:p>
            <a:pPr algn="ctr"/>
            <a:r>
              <a:rPr lang="de-DE" sz="2800" b="1" dirty="0" smtClean="0">
                <a:solidFill>
                  <a:schemeClr val="bg1"/>
                </a:solidFill>
                <a:latin typeface="Arial"/>
                <a:cs typeface="Arial"/>
              </a:rPr>
              <a:t>STOPPEN</a:t>
            </a:r>
            <a:endParaRPr lang="sv-SE" sz="2800" b="1" dirty="0">
              <a:solidFill>
                <a:schemeClr val="bg1"/>
              </a:solidFill>
              <a:latin typeface="Arial"/>
              <a:cs typeface="Arial"/>
            </a:endParaRPr>
          </a:p>
        </p:txBody>
      </p:sp>
      <p:sp>
        <p:nvSpPr>
          <p:cNvPr id="12" name="textruta 11"/>
          <p:cNvSpPr txBox="1"/>
          <p:nvPr/>
        </p:nvSpPr>
        <p:spPr>
          <a:xfrm>
            <a:off x="3568452" y="2702064"/>
            <a:ext cx="2007096" cy="523220"/>
          </a:xfrm>
          <a:prstGeom prst="rect">
            <a:avLst/>
          </a:prstGeom>
          <a:noFill/>
        </p:spPr>
        <p:txBody>
          <a:bodyPr wrap="square" rtlCol="0">
            <a:spAutoFit/>
          </a:bodyPr>
          <a:lstStyle/>
          <a:p>
            <a:pPr algn="ctr"/>
            <a:r>
              <a:rPr lang="de-DE" sz="2800" b="1" dirty="0" smtClean="0">
                <a:solidFill>
                  <a:schemeClr val="bg1"/>
                </a:solidFill>
                <a:latin typeface="Arial"/>
                <a:cs typeface="Arial"/>
              </a:rPr>
              <a:t>SCHAUEN</a:t>
            </a:r>
            <a:endParaRPr lang="sv-SE" sz="2800" b="1" dirty="0">
              <a:solidFill>
                <a:schemeClr val="bg1"/>
              </a:solidFill>
              <a:latin typeface="Arial"/>
              <a:cs typeface="Arial"/>
            </a:endParaRPr>
          </a:p>
        </p:txBody>
      </p:sp>
      <p:sp>
        <p:nvSpPr>
          <p:cNvPr id="13" name="textruta 12"/>
          <p:cNvSpPr txBox="1"/>
          <p:nvPr/>
        </p:nvSpPr>
        <p:spPr>
          <a:xfrm>
            <a:off x="5796136" y="2702064"/>
            <a:ext cx="1800200" cy="523220"/>
          </a:xfrm>
          <a:prstGeom prst="rect">
            <a:avLst/>
          </a:prstGeom>
          <a:noFill/>
        </p:spPr>
        <p:txBody>
          <a:bodyPr wrap="square" rtlCol="0">
            <a:spAutoFit/>
          </a:bodyPr>
          <a:lstStyle/>
          <a:p>
            <a:pPr algn="ctr"/>
            <a:r>
              <a:rPr lang="de-DE" sz="2800" b="1" dirty="0" smtClean="0">
                <a:solidFill>
                  <a:schemeClr val="bg1"/>
                </a:solidFill>
                <a:latin typeface="Arial"/>
                <a:cs typeface="Arial"/>
              </a:rPr>
              <a:t>WINKEN</a:t>
            </a:r>
            <a:endParaRPr lang="sv-SE" sz="2800" b="1" dirty="0">
              <a:solidFill>
                <a:schemeClr val="bg1"/>
              </a:solidFill>
              <a:latin typeface="Arial"/>
              <a:cs typeface="Arial"/>
            </a:endParaRPr>
          </a:p>
        </p:txBody>
      </p:sp>
    </p:spTree>
    <p:extLst>
      <p:ext uri="{BB962C8B-B14F-4D97-AF65-F5344CB8AC3E}">
        <p14:creationId xmlns:p14="http://schemas.microsoft.com/office/powerpoint/2010/main" val="14181937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SLW3uT.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Bildobjekt 7" descr="SLW2uT.png"/>
          <p:cNvPicPr>
            <a:picLocks noChangeAspect="1"/>
          </p:cNvPicPr>
          <p:nvPr/>
        </p:nvPicPr>
        <p:blipFill rotWithShape="1">
          <a:blip r:embed="rId4" cstate="print">
            <a:extLst>
              <a:ext uri="{28A0092B-C50C-407E-A947-70E740481C1C}">
                <a14:useLocalDpi xmlns:a14="http://schemas.microsoft.com/office/drawing/2010/main" val="0"/>
              </a:ext>
            </a:extLst>
          </a:blip>
          <a:srcRect t="3188" b="16841"/>
          <a:stretch/>
        </p:blipFill>
        <p:spPr>
          <a:xfrm>
            <a:off x="0" y="514350"/>
            <a:ext cx="9144000" cy="4113312"/>
          </a:xfrm>
          <a:prstGeom prst="rect">
            <a:avLst/>
          </a:prstGeom>
        </p:spPr>
      </p:pic>
      <p:sp>
        <p:nvSpPr>
          <p:cNvPr id="9" name="textruta 8"/>
          <p:cNvSpPr txBox="1"/>
          <p:nvPr/>
        </p:nvSpPr>
        <p:spPr>
          <a:xfrm>
            <a:off x="1322512" y="2810530"/>
            <a:ext cx="2106488" cy="523220"/>
          </a:xfrm>
          <a:prstGeom prst="rect">
            <a:avLst/>
          </a:prstGeom>
          <a:noFill/>
        </p:spPr>
        <p:txBody>
          <a:bodyPr wrap="square" rtlCol="0">
            <a:spAutoFit/>
          </a:bodyPr>
          <a:lstStyle/>
          <a:p>
            <a:pPr algn="ctr"/>
            <a:r>
              <a:rPr lang="de-DE" sz="2800" b="1" dirty="0" smtClean="0">
                <a:solidFill>
                  <a:schemeClr val="bg1"/>
                </a:solidFill>
                <a:latin typeface="Arial"/>
                <a:cs typeface="Arial"/>
              </a:rPr>
              <a:t>STOPPEN</a:t>
            </a:r>
            <a:endParaRPr lang="sv-SE" sz="2800" b="1" dirty="0">
              <a:solidFill>
                <a:schemeClr val="bg1"/>
              </a:solidFill>
              <a:latin typeface="Arial"/>
              <a:cs typeface="Arial"/>
            </a:endParaRPr>
          </a:p>
        </p:txBody>
      </p:sp>
      <p:sp>
        <p:nvSpPr>
          <p:cNvPr id="10" name="textruta 9"/>
          <p:cNvSpPr txBox="1"/>
          <p:nvPr/>
        </p:nvSpPr>
        <p:spPr>
          <a:xfrm>
            <a:off x="3433192" y="2810530"/>
            <a:ext cx="2205608" cy="523220"/>
          </a:xfrm>
          <a:prstGeom prst="rect">
            <a:avLst/>
          </a:prstGeom>
          <a:noFill/>
        </p:spPr>
        <p:txBody>
          <a:bodyPr wrap="square" rtlCol="0">
            <a:spAutoFit/>
          </a:bodyPr>
          <a:lstStyle/>
          <a:p>
            <a:pPr algn="ctr"/>
            <a:r>
              <a:rPr lang="de-DE" sz="2800" b="1" dirty="0" smtClean="0">
                <a:solidFill>
                  <a:schemeClr val="bg1"/>
                </a:solidFill>
                <a:latin typeface="Arial"/>
                <a:cs typeface="Arial"/>
              </a:rPr>
              <a:t>SCHAUEN</a:t>
            </a:r>
            <a:endParaRPr lang="sv-SE" sz="2800" b="1" dirty="0">
              <a:solidFill>
                <a:schemeClr val="bg1"/>
              </a:solidFill>
              <a:latin typeface="Arial"/>
              <a:cs typeface="Arial"/>
            </a:endParaRPr>
          </a:p>
        </p:txBody>
      </p:sp>
      <p:sp>
        <p:nvSpPr>
          <p:cNvPr id="11" name="textruta 10"/>
          <p:cNvSpPr txBox="1"/>
          <p:nvPr/>
        </p:nvSpPr>
        <p:spPr>
          <a:xfrm>
            <a:off x="5796136" y="2810530"/>
            <a:ext cx="1800200" cy="523220"/>
          </a:xfrm>
          <a:prstGeom prst="rect">
            <a:avLst/>
          </a:prstGeom>
          <a:noFill/>
        </p:spPr>
        <p:txBody>
          <a:bodyPr wrap="square" rtlCol="0">
            <a:spAutoFit/>
          </a:bodyPr>
          <a:lstStyle/>
          <a:p>
            <a:pPr algn="ctr"/>
            <a:r>
              <a:rPr lang="de-DE" sz="2800" b="1" dirty="0" smtClean="0">
                <a:solidFill>
                  <a:schemeClr val="bg1"/>
                </a:solidFill>
                <a:latin typeface="Arial"/>
                <a:cs typeface="Arial"/>
              </a:rPr>
              <a:t>WINKEN</a:t>
            </a:r>
            <a:endParaRPr lang="sv-SE" sz="2800" b="1" dirty="0">
              <a:solidFill>
                <a:schemeClr val="bg1"/>
              </a:solidFill>
              <a:latin typeface="Arial"/>
              <a:cs typeface="Arial"/>
            </a:endParaRPr>
          </a:p>
        </p:txBody>
      </p:sp>
    </p:spTree>
    <p:extLst>
      <p:ext uri="{BB962C8B-B14F-4D97-AF65-F5344CB8AC3E}">
        <p14:creationId xmlns:p14="http://schemas.microsoft.com/office/powerpoint/2010/main" val="9752063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sz="quarter" idx="13"/>
          </p:nvPr>
        </p:nvSpPr>
        <p:spPr/>
        <p:txBody>
          <a:bodyPr/>
          <a:lstStyle/>
          <a:p>
            <a:endParaRPr lang="sv-SE"/>
          </a:p>
        </p:txBody>
      </p:sp>
      <p:pic>
        <p:nvPicPr>
          <p:cNvPr id="4" name="Bildobjekt 3" descr="00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04449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descr="13-2.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32447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sz="quarter" idx="13"/>
          </p:nvPr>
        </p:nvSpPr>
        <p:spPr/>
        <p:txBody>
          <a:bodyPr/>
          <a:lstStyle/>
          <a:p>
            <a:endParaRPr lang="sv-SE"/>
          </a:p>
        </p:txBody>
      </p:sp>
      <p:pic>
        <p:nvPicPr>
          <p:cNvPr id="5" name="Bildobjekt 4" descr="019-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8143913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en-GB"/>
          </a:p>
        </p:txBody>
      </p:sp>
      <p:pic>
        <p:nvPicPr>
          <p:cNvPr id="4" name="Platshållare för innehåll 3" descr="020.jpg"/>
          <p:cNvPicPr>
            <a:picLocks noGrp="1" noChangeAspect="1"/>
          </p:cNvPicPr>
          <p:nvPr>
            <p:ph sz="quarter" idx="13"/>
          </p:nvPr>
        </p:nvPicPr>
        <p:blipFill rotWithShape="1">
          <a:blip r:embed="rId3" cstate="screen">
            <a:extLst>
              <a:ext uri="{28A0092B-C50C-407E-A947-70E740481C1C}">
                <a14:useLocalDpi xmlns:a14="http://schemas.microsoft.com/office/drawing/2010/main"/>
              </a:ext>
            </a:extLst>
          </a:blip>
          <a:srcRect t="-371"/>
          <a:stretch/>
        </p:blipFill>
        <p:spPr>
          <a:xfrm>
            <a:off x="-1" y="-19051"/>
            <a:ext cx="9220201" cy="5186363"/>
          </a:xfrm>
        </p:spPr>
      </p:pic>
    </p:spTree>
    <p:extLst>
      <p:ext uri="{BB962C8B-B14F-4D97-AF65-F5344CB8AC3E}">
        <p14:creationId xmlns:p14="http://schemas.microsoft.com/office/powerpoint/2010/main" val="2305094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de-DE" dirty="0" smtClean="0"/>
              <a:t>Situation mit Fahrrad</a:t>
            </a:r>
            <a:endParaRPr lang="en-GB" dirty="0"/>
          </a:p>
        </p:txBody>
      </p:sp>
      <p:pic>
        <p:nvPicPr>
          <p:cNvPr id="4" name="Platshållare för innehåll 3" descr="021.jpg"/>
          <p:cNvPicPr>
            <a:picLocks noGrp="1" noChangeAspect="1"/>
          </p:cNvPicPr>
          <p:nvPr>
            <p:ph sz="quarter" idx="13"/>
          </p:nvPr>
        </p:nvPicPr>
        <p:blipFill rotWithShape="1">
          <a:blip r:embed="rId3" cstate="screen">
            <a:extLst>
              <a:ext uri="{28A0092B-C50C-407E-A947-70E740481C1C}">
                <a14:useLocalDpi xmlns:a14="http://schemas.microsoft.com/office/drawing/2010/main"/>
              </a:ext>
            </a:extLst>
          </a:blip>
          <a:srcRect b="-102"/>
          <a:stretch/>
        </p:blipFill>
        <p:spPr>
          <a:xfrm>
            <a:off x="0" y="0"/>
            <a:ext cx="9175590" cy="5162550"/>
          </a:xfrm>
        </p:spPr>
      </p:pic>
    </p:spTree>
    <p:extLst>
      <p:ext uri="{BB962C8B-B14F-4D97-AF65-F5344CB8AC3E}">
        <p14:creationId xmlns:p14="http://schemas.microsoft.com/office/powerpoint/2010/main" val="2954141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sz="quarter" idx="13"/>
          </p:nvPr>
        </p:nvSpPr>
        <p:spPr/>
        <p:txBody>
          <a:bodyPr/>
          <a:lstStyle/>
          <a:p>
            <a:endParaRPr lang="sv-SE"/>
          </a:p>
        </p:txBody>
      </p:sp>
      <p:pic>
        <p:nvPicPr>
          <p:cNvPr id="4" name="Bildobjekt 3" descr="02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3752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sz="quarter" idx="13"/>
          </p:nvPr>
        </p:nvSpPr>
        <p:spPr/>
        <p:txBody>
          <a:bodyPr/>
          <a:lstStyle/>
          <a:p>
            <a:endParaRPr lang="sv-SE"/>
          </a:p>
        </p:txBody>
      </p:sp>
      <p:pic>
        <p:nvPicPr>
          <p:cNvPr id="4" name="Bildobjekt 3" descr="02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7609892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dbilds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VolvoCom Document" ma:contentTypeID="0x010100F5D22A0F54644B60B76DBD3C406B0C4300A5C1C58596AC4B6ABDE976EEF6C47E4100BDEA7CC82A68AF43AC4048C5551883BB" ma:contentTypeVersion="5" ma:contentTypeDescription="Content type for documents in VolvoCom" ma:contentTypeScope="" ma:versionID="8e385723940efc1ef433dc51212d0373">
  <xsd:schema xmlns:xsd="http://www.w3.org/2001/XMLSchema" xmlns:p="http://schemas.microsoft.com/office/2006/metadata/properties" xmlns:ns1="http://schemas.microsoft.com/sharepoint/v3" targetNamespace="http://schemas.microsoft.com/office/2006/metadata/properties" ma:root="true" ma:fieldsID="fc8f8439851e38b2e033cf9e2ae30bc8" ns1:_="">
    <xsd:import namespace="http://schemas.microsoft.com/sharepoint/v3"/>
    <xsd:element name="properties">
      <xsd:complexType>
        <xsd:sequence>
          <xsd:element name="documentManagement">
            <xsd:complexType>
              <xsd:all>
                <xsd:element ref="ns1:LinkDisplayText" minOccurs="0"/>
                <xsd:element ref="ns1:Description" minOccurs="0"/>
                <xsd:element ref="ns1:DocumentLanguage"/>
                <xsd:element ref="ns1:Classification"/>
                <xsd:element ref="ns1:ReferenceNumber" minOccurs="0"/>
                <xsd:element ref="ns1:PublishFrom"/>
                <xsd:element ref="ns1:PublishTo" minOccurs="0"/>
                <xsd:element ref="ns1:ValidFrom"/>
                <xsd:element ref="ns1:ValidTo" minOccurs="0"/>
                <xsd:element ref="ns1:AllowOverwriteProperties" minOccurs="0"/>
                <xsd:element ref="ns1:AttachedToPages" minOccurs="0"/>
                <xsd:element ref="ns1:TargetApplication" minOccurs="0"/>
                <xsd:element ref="ns1:Owner"/>
                <xsd:element ref="ns1:DocumentInformationType" minOccurs="0"/>
                <xsd:element ref="ns1:CWPID" minOccurs="0"/>
                <xsd:element ref="ns1:REXKWANDOBADCWPIDFIELD02c81594-1387-450f-910d-fc2c8da796f7"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LinkDisplayText" ma:index="8" nillable="true" ma:displayName="Link Display Text" ma:description="Text to display as link" ma:internalName="LinkDisplayText">
      <xsd:simpleType>
        <xsd:restriction base="dms:Text"/>
      </xsd:simpleType>
    </xsd:element>
    <xsd:element name="Description" ma:index="9" nillable="true" ma:displayName="Description" ma:description="Description" ma:internalName="Description">
      <xsd:simpleType>
        <xsd:restriction base="dms:Note"/>
      </xsd:simpleType>
    </xsd:element>
    <xsd:element name="DocumentLanguage" ma:index="10" ma:displayName="DocumentLanguage" ma:default="English" ma:description="Language of the document" ma:internalName="DocumentLanguage">
      <xsd:simpleType>
        <xsd:restriction base="dms:Choice">
          <xsd:enumeration value="Arabic"/>
          <xsd:enumeration value="Chinese"/>
          <xsd:enumeration value="Danish"/>
          <xsd:enumeration value="Dutch"/>
          <xsd:enumeration value="English"/>
          <xsd:enumeration value="Farsi"/>
          <xsd:enumeration value="Finnish"/>
          <xsd:enumeration value="Flemish"/>
          <xsd:enumeration value="French"/>
          <xsd:enumeration value="German"/>
          <xsd:enumeration value="Italian"/>
          <xsd:enumeration value="Japanese"/>
          <xsd:enumeration value="Korean"/>
          <xsd:enumeration value="Norwegian"/>
          <xsd:enumeration value="Polish"/>
          <xsd:enumeration value="Portuguese"/>
          <xsd:enumeration value="Russian"/>
          <xsd:enumeration value="Spanish"/>
          <xsd:enumeration value="Swedish"/>
          <xsd:enumeration value="Turkish"/>
        </xsd:restriction>
      </xsd:simpleType>
    </xsd:element>
    <xsd:element name="Classification" ma:index="11" ma:displayName="Classification" ma:default="Internal" ma:description="Classification of the document" ma:internalName="Classification">
      <xsd:simpleType>
        <xsd:restriction base="dms:Choice">
          <xsd:enumeration value="Internal"/>
          <xsd:enumeration value="Open"/>
        </xsd:restriction>
      </xsd:simpleType>
    </xsd:element>
    <xsd:element name="ReferenceNumber" ma:index="12" nillable="true" ma:displayName="ReferenceNumber" ma:description="Document reference number" ma:internalName="ReferenceNumber">
      <xsd:simpleType>
        <xsd:restriction base="dms:Text"/>
      </xsd:simpleType>
    </xsd:element>
    <xsd:element name="PublishFrom" ma:index="13" ma:displayName="PublishFrom" ma:default="[today]" ma:description="Date to begin publishing" ma:internalName="PublishFrom">
      <xsd:simpleType>
        <xsd:restriction base="dms:DateTime"/>
      </xsd:simpleType>
    </xsd:element>
    <xsd:element name="PublishTo" ma:index="14" nillable="true" ma:displayName="PublishTo" ma:description="Date to end publishing" ma:internalName="PublishTo">
      <xsd:simpleType>
        <xsd:restriction base="dms:DateTime"/>
      </xsd:simpleType>
    </xsd:element>
    <xsd:element name="ValidFrom" ma:index="15" ma:displayName="ValidFrom" ma:default="[today]" ma:description="Date after which the document is valid" ma:internalName="ValidFrom">
      <xsd:simpleType>
        <xsd:restriction base="dms:DateTime"/>
      </xsd:simpleType>
    </xsd:element>
    <xsd:element name="ValidTo" ma:index="16" nillable="true" ma:displayName="ValidTo" ma:description="Date until which the document is valid" ma:internalName="ValidTo">
      <xsd:simpleType>
        <xsd:restriction base="dms:DateTime"/>
      </xsd:simpleType>
    </xsd:element>
    <xsd:element name="AllowOverwriteProperties" ma:index="17" nillable="true" ma:displayName="AllowOverwriteProperties" ma:description="Replace previously saved properties with these new properties." ma:internalName="AllowOverwriteProperties">
      <xsd:simpleType>
        <xsd:restriction base="dms:Boolean"/>
      </xsd:simpleType>
    </xsd:element>
    <xsd:element name="AttachedToPages" ma:index="18" nillable="true" ma:displayName="AttachedToPages" ma:description="Pages to which the document is attached" ma:hidden="true" ma:internalName="AttachedToPages">
      <xsd:simpleType>
        <xsd:restriction base="dms:Unknown"/>
      </xsd:simpleType>
    </xsd:element>
    <xsd:element name="TargetApplication" ma:index="19" nillable="true" ma:displayName="Target Application" ma:default="Internet/Public" ma:description="Select if you wish to associate a document with a page in the application of choice" ma:internalName="TargetApplication" ma:requiredMultiChoice="true">
      <xsd:complexType>
        <xsd:complexContent>
          <xsd:extension base="dms:MultiChoice">
            <xsd:sequence>
              <xsd:element name="Value" maxOccurs="unbounded" minOccurs="0" nillable="true">
                <xsd:simpleType>
                  <xsd:restriction base="dms:Choice">
                    <xsd:enumeration value="Intranet/Violin"/>
                    <xsd:enumeration value="Extended Intranet"/>
                    <xsd:enumeration value="Extranet"/>
                    <xsd:enumeration value="Internet/Public"/>
                  </xsd:restriction>
                </xsd:simpleType>
              </xsd:element>
            </xsd:sequence>
          </xsd:extension>
        </xsd:complexContent>
      </xsd:complexType>
    </xsd:element>
    <xsd:element name="Owner" ma:index="20" ma:displayName="Owner" ma:description="Owner of document" ma:internalName="Owner">
      <xsd:simpleType>
        <xsd:restriction base="dms:Text"/>
      </xsd:simpleType>
    </xsd:element>
    <xsd:element name="DocumentInformationType" ma:index="21" nillable="true" ma:displayName="DocumentInformationType" ma:description="The information type of the document" ma:internalName="DocumentInformationType" ma:requiredMultiChoice="true">
      <xsd:complexType>
        <xsd:complexContent>
          <xsd:extension base="dms:MultiChoice">
            <xsd:sequence>
              <xsd:element name="Value" maxOccurs="unbounded" minOccurs="0" nillable="true">
                <xsd:simpleType>
                  <xsd:restriction base="dms:Choice">
                    <xsd:enumeration value="Applications &amp; tools"/>
                    <xsd:enumeration value="Company presentations &amp; support materials"/>
                    <xsd:enumeration value="Events"/>
                    <xsd:enumeration value="Forms"/>
                    <xsd:enumeration value="Images, maps &amp; charts"/>
                    <xsd:enumeration value="Legal"/>
                    <xsd:enumeration value="Manuals &amp; Instructions"/>
                    <xsd:enumeration value="Minutes"/>
                    <xsd:enumeration value="News &amp; announcements"/>
                    <xsd:enumeration value="Other"/>
                    <xsd:enumeration value="Policies &amp; guidelines"/>
                    <xsd:enumeration value="Publications &amp; forums"/>
                    <xsd:enumeration value="Reports"/>
                    <xsd:enumeration value="Standards &amp; Patents"/>
                    <xsd:enumeration value="Templates"/>
                    <xsd:enumeration value="Training"/>
                    <xsd:enumeration value="Travel &amp; Expense"/>
                    <xsd:enumeration value="Video/audio"/>
                  </xsd:restriction>
                </xsd:simpleType>
              </xsd:element>
            </xsd:sequence>
          </xsd:extension>
        </xsd:complexContent>
      </xsd:complexType>
    </xsd:element>
    <xsd:element name="CWPID" ma:index="22" nillable="true" ma:displayName="CWPID" ma:description="Unique ID used by CWP to query. Please leave this field unmodified!" ma:internalName="CWPID">
      <xsd:simpleType>
        <xsd:restriction base="dms:Text"/>
      </xsd:simpleType>
    </xsd:element>
    <xsd:element name="REXKWANDOBADCWPIDFIELD02c81594-1387-450f-910d-fc2c8da796f7" ma:index="23" nillable="true" ma:displayName="REXKWANDOBADCWPIDFIELD02c81594-1387-450f-910d-fc2c8da796f7" ma:description="OLD CWPID FIELD DO NOT USE" ma:internalName="REXKWANDOBADCWPIDFIELD02c81594_x002d_1387_x002d_450f_x002d_910d_x002d_fc2c8da796f7">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ReferenceNumber xmlns="http://schemas.microsoft.com/sharepoint/v3" xsi:nil="true"/>
    <PublishTo xmlns="http://schemas.microsoft.com/sharepoint/v3" xsi:nil="true"/>
    <ValidFrom xmlns="http://schemas.microsoft.com/sharepoint/v3">2015-07-02T05:34:00+00:00</ValidFrom>
    <Owner xmlns="http://schemas.microsoft.com/sharepoint/v3">AB Volvo</Owner>
    <DocumentInformationType xmlns="http://schemas.microsoft.com/sharepoint/v3">
      <Value>Other</Value>
    </DocumentInformationType>
    <CWPID xmlns="http://schemas.microsoft.com/sharepoint/v3">ffec2988-ca82-4961-bf0a-e398277866ce</CWPID>
    <DocumentLanguage xmlns="http://schemas.microsoft.com/sharepoint/v3">German</DocumentLanguage>
    <LinkDisplayText xmlns="http://schemas.microsoft.com/sharepoint/v3" xsi:nil="true"/>
    <TargetApplication xmlns="http://schemas.microsoft.com/sharepoint/v3">
      <Value>Internet/Public</Value>
    </TargetApplication>
    <Classification xmlns="http://schemas.microsoft.com/sharepoint/v3">Open</Classification>
    <AllowOverwriteProperties xmlns="http://schemas.microsoft.com/sharepoint/v3">false</AllowOverwriteProperties>
    <PublishFrom xmlns="http://schemas.microsoft.com/sharepoint/v3">2015-07-02T05:34:00+00:00</PublishFrom>
    <ValidTo xmlns="http://schemas.microsoft.com/sharepoint/v3" xsi:nil="true"/>
    <Description xmlns="http://schemas.microsoft.com/sharepoint/v3" xsi:nil="true"/>
    <AttachedToPages xmlns="http://schemas.microsoft.com/sharepoint/v3" xsi:nil="true"/>
    <REXKWANDOBADCWPIDFIELD02c81594-1387-450f-910d-fc2c8da796f7 xmlns="http://schemas.microsoft.com/sharepoint/v3" xsi:nil="true"/>
  </documentManagement>
</p:properties>
</file>

<file path=customXml/itemProps1.xml><?xml version="1.0" encoding="utf-8"?>
<ds:datastoreItem xmlns:ds="http://schemas.openxmlformats.org/officeDocument/2006/customXml" ds:itemID="{26A38A38-1C13-4E25-906A-0E92ED236BB2}"/>
</file>

<file path=customXml/itemProps2.xml><?xml version="1.0" encoding="utf-8"?>
<ds:datastoreItem xmlns:ds="http://schemas.openxmlformats.org/officeDocument/2006/customXml" ds:itemID="{6C138977-2CD7-4696-81B1-3C5CB572C3D4}"/>
</file>

<file path=customXml/itemProps3.xml><?xml version="1.0" encoding="utf-8"?>
<ds:datastoreItem xmlns:ds="http://schemas.openxmlformats.org/officeDocument/2006/customXml" ds:itemID="{2E1113B0-95D6-4650-A7CE-18B2F6D10698}"/>
</file>

<file path=docProps/app.xml><?xml version="1.0" encoding="utf-8"?>
<Properties xmlns="http://schemas.openxmlformats.org/officeDocument/2006/extended-properties" xmlns:vt="http://schemas.openxmlformats.org/officeDocument/2006/docPropsVTypes">
  <Template>Bredbildspresentation.potx</Template>
  <TotalTime>0</TotalTime>
  <Words>1472</Words>
  <Application>Microsoft Office PowerPoint</Application>
  <PresentationFormat>On-screen Show (16:9)</PresentationFormat>
  <Paragraphs>156</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Tw Cen MT</vt:lpstr>
      <vt:lpstr>Wingdings</vt:lpstr>
      <vt:lpstr>Wingdings 2</vt:lpstr>
      <vt:lpstr>Bredbildspresentation</vt:lpstr>
      <vt:lpstr>PowerPoint Presentation</vt:lpstr>
      <vt:lpstr>PowerPoint Presentation</vt:lpstr>
      <vt:lpstr>PowerPoint Presentation</vt:lpstr>
      <vt:lpstr>PowerPoint Presentation</vt:lpstr>
      <vt:lpstr>PowerPoint Presentation</vt:lpstr>
      <vt:lpstr>PowerPoint Presentation</vt:lpstr>
      <vt:lpstr>Situation mit Fahrrad</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2015-06-04T11:01:31Z</dcterms:modified>
  <cp:contentType>VolvoCom 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0x010100F5D22A0F54644B60B76DBD3C406B0C4300A5C1C58596AC4B6ABDE976EEF6C47E4100BDEA7CC82A68AF43AC4048C5551883BB</vt:lpwstr>
  </property>
</Properties>
</file>